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</p:sldMasterIdLst>
  <p:notesMasterIdLst>
    <p:notesMasterId r:id="rId12"/>
  </p:notesMasterIdLst>
  <p:sldIdLst>
    <p:sldId id="257" r:id="rId2"/>
    <p:sldId id="256" r:id="rId3"/>
    <p:sldId id="258" r:id="rId4"/>
    <p:sldId id="259" r:id="rId5"/>
    <p:sldId id="265" r:id="rId6"/>
    <p:sldId id="260" r:id="rId7"/>
    <p:sldId id="261" r:id="rId8"/>
    <p:sldId id="267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28299-E5E5-4345-A22F-B46E3392F25D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776D1-C48B-4F70-BB60-08E4366134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97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776D1-C48B-4F70-BB60-08E4366134A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473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776D1-C48B-4F70-BB60-08E4366134A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61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54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609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91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422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35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004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291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303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456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950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329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2008A6-46E9-4C75-B934-197D68586CF9}" type="datetimeFigureOut">
              <a:rPr lang="ko-KR" altLang="en-US" smtClean="0"/>
              <a:t>2025-07-05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8812264-5A8E-4525-A47C-B8C0D489B120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33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A3694E-05F4-3FEE-0F05-FB70BDF3C5F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7287" y="1214666"/>
            <a:ext cx="10058400" cy="4022725"/>
          </a:xfrm>
        </p:spPr>
        <p:txBody>
          <a:bodyPr>
            <a:normAutofit/>
          </a:bodyPr>
          <a:lstStyle/>
          <a:p>
            <a:pPr algn="ctr"/>
            <a:r>
              <a:rPr lang="ko-KR" altLang="en-US" sz="8000" dirty="0">
                <a:ea typeface="(한)견출고딕" panose="02030600000101010101" pitchFamily="18" charset="-127"/>
              </a:rPr>
              <a:t>   한 발 한 발 걷기</a:t>
            </a:r>
            <a:endParaRPr lang="en-US" altLang="ko-KR" sz="8000" dirty="0">
              <a:ea typeface="(한)견출고딕" panose="02030600000101010101" pitchFamily="18" charset="-127"/>
            </a:endParaRPr>
          </a:p>
          <a:p>
            <a:pPr algn="ctr"/>
            <a:endParaRPr lang="en-US" altLang="ko-KR" sz="8000" dirty="0">
              <a:ea typeface="(한)견출고딕" panose="02030600000101010101" pitchFamily="18" charset="-127"/>
            </a:endParaRPr>
          </a:p>
          <a:p>
            <a:pPr algn="ctr"/>
            <a:r>
              <a:rPr lang="en-US" altLang="ko-KR" sz="8000" dirty="0">
                <a:ea typeface="(한)견출고딕" panose="02030600000101010101" pitchFamily="18" charset="-127"/>
              </a:rPr>
              <a:t>  </a:t>
            </a:r>
            <a:r>
              <a:rPr lang="en-US" altLang="ko-KR" sz="8800" dirty="0">
                <a:latin typeface="08서울남산체 EB" panose="02020603020101020101" pitchFamily="18" charset="-127"/>
                <a:ea typeface="08서울남산체 EB" panose="02020603020101020101" pitchFamily="18" charset="-127"/>
              </a:rPr>
              <a:t>2</a:t>
            </a:r>
            <a:r>
              <a:rPr lang="ko-KR" altLang="en-US" sz="8000" dirty="0">
                <a:ea typeface="(한)견출고딕" panose="02030600000101010101" pitchFamily="18" charset="-127"/>
              </a:rPr>
              <a:t>과 센터</a:t>
            </a:r>
          </a:p>
        </p:txBody>
      </p:sp>
    </p:spTree>
    <p:extLst>
      <p:ext uri="{BB962C8B-B14F-4D97-AF65-F5344CB8AC3E}">
        <p14:creationId xmlns:p14="http://schemas.microsoft.com/office/powerpoint/2010/main" val="696481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598D55C-7096-619B-7FD0-E18721FB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dirty="0">
                <a:latin typeface="10X10 Bold" panose="020D0604000000000000" pitchFamily="50" charset="-127"/>
                <a:ea typeface="10X10 Bold" panose="020D0604000000000000" pitchFamily="50" charset="-127"/>
              </a:rPr>
              <a:t>기도해요</a:t>
            </a:r>
            <a:endParaRPr lang="ko-KR" altLang="en-US" dirty="0"/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427E58EF-E5B6-9066-81F2-B0874C2B0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659118"/>
            <a:ext cx="10058400" cy="4647414"/>
          </a:xfrm>
        </p:spPr>
        <p:txBody>
          <a:bodyPr>
            <a:normAutofit/>
          </a:bodyPr>
          <a:lstStyle/>
          <a:p>
            <a:pPr algn="ctr"/>
            <a:endParaRPr lang="en-US" altLang="ko-KR" sz="2800" dirty="0"/>
          </a:p>
          <a:p>
            <a:pPr algn="ctr"/>
            <a:r>
              <a:rPr lang="ko-KR" altLang="en-US" sz="2800" dirty="0"/>
              <a:t>주님 감사합니다 </a:t>
            </a:r>
            <a:endParaRPr lang="en-US" altLang="ko-KR" sz="2800" dirty="0"/>
          </a:p>
          <a:p>
            <a:pPr algn="ctr"/>
            <a:r>
              <a:rPr lang="ko-KR" altLang="en-US" sz="2800" dirty="0"/>
              <a:t>믿음으로 함께 이기며 걸어갈 때</a:t>
            </a:r>
            <a:endParaRPr lang="en-US" altLang="ko-KR" sz="2800" dirty="0"/>
          </a:p>
          <a:p>
            <a:pPr algn="ctr"/>
            <a:r>
              <a:rPr lang="ko-KR" altLang="en-US" sz="2800" dirty="0"/>
              <a:t>두려움이 사라지고  나는 할 수 있어  자신감이 생겼습니다</a:t>
            </a:r>
            <a:endParaRPr lang="en-US" altLang="ko-KR" sz="2800" dirty="0"/>
          </a:p>
          <a:p>
            <a:pPr algn="ctr"/>
            <a:r>
              <a:rPr lang="ko-KR" altLang="en-US" sz="2800" dirty="0"/>
              <a:t>언제나 하나님이 우리를 지켜 주시고</a:t>
            </a:r>
            <a:endParaRPr lang="en-US" altLang="ko-KR" sz="2800" dirty="0"/>
          </a:p>
          <a:p>
            <a:pPr algn="ctr"/>
            <a:r>
              <a:rPr lang="ko-KR" altLang="en-US" sz="2800" dirty="0"/>
              <a:t>함께 하신다는  약속을 기억하고 </a:t>
            </a:r>
            <a:endParaRPr lang="en-US" altLang="ko-KR" sz="2800" dirty="0"/>
          </a:p>
          <a:p>
            <a:pPr algn="ctr"/>
            <a:r>
              <a:rPr lang="ko-KR" altLang="en-US" sz="2800" dirty="0"/>
              <a:t>살아가겠습니다</a:t>
            </a:r>
            <a:r>
              <a:rPr lang="en-US" altLang="ko-KR" sz="2800" dirty="0"/>
              <a:t> </a:t>
            </a:r>
          </a:p>
          <a:p>
            <a:pPr algn="ctr"/>
            <a:r>
              <a:rPr lang="ko-KR" altLang="en-US" sz="2800" dirty="0"/>
              <a:t>예수님의 이름으로 기도합니다 아멘</a:t>
            </a:r>
            <a:endParaRPr lang="en-US" altLang="ko-KR" sz="2800" dirty="0"/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5813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27B223-95CB-C1BD-3209-C8A08D7D4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4400" dirty="0">
                <a:latin typeface="10X10 Bold" panose="020D0604000000000000" pitchFamily="50" charset="-127"/>
                <a:ea typeface="10X10 Bold" panose="020D0604000000000000" pitchFamily="50" charset="-127"/>
              </a:rPr>
              <a:t>기도해요</a:t>
            </a:r>
            <a:endParaRPr lang="ko-KR" altLang="en-US" sz="4400" dirty="0">
              <a:ea typeface="(한)견출고딕" panose="02030600000101010101" pitchFamily="18" charset="-127"/>
            </a:endParaRPr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0AD2DB82-B112-C2B1-E8DD-456C467A22D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76300"/>
            <a:ext cx="11706225" cy="5457825"/>
          </a:xfrm>
        </p:spPr>
        <p:txBody>
          <a:bodyPr>
            <a:normAutofit fontScale="70000" lnSpcReduction="20000"/>
          </a:bodyPr>
          <a:lstStyle/>
          <a:p>
            <a:pPr algn="ctr"/>
            <a:endParaRPr lang="en-US" altLang="ko-KR" dirty="0"/>
          </a:p>
          <a:p>
            <a:pPr marL="1471400" lvl="8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ko-KR" altLang="en-US" dirty="0"/>
              <a:t> </a:t>
            </a:r>
            <a:endParaRPr lang="en-US" altLang="ko-KR" dirty="0"/>
          </a:p>
          <a:p>
            <a:pPr marL="0" indent="0" algn="ctr">
              <a:buNone/>
            </a:pPr>
            <a:endParaRPr lang="en-US" altLang="ko-KR" sz="3800" dirty="0"/>
          </a:p>
          <a:p>
            <a:pPr marL="0" indent="0" algn="ctr">
              <a:buNone/>
            </a:pPr>
            <a:r>
              <a:rPr lang="ko-KR" altLang="en-US" sz="3800" dirty="0">
                <a:latin typeface="+mn-ea"/>
              </a:rPr>
              <a:t>우리가 살아가면서  두렵게 하는 일들이 있어요</a:t>
            </a:r>
            <a:endParaRPr lang="en-US" altLang="ko-KR" sz="3800" dirty="0">
              <a:latin typeface="+mn-ea"/>
            </a:endParaRPr>
          </a:p>
          <a:p>
            <a:pPr algn="ctr"/>
            <a:r>
              <a:rPr lang="ko-KR" altLang="en-US" sz="3800" dirty="0">
                <a:latin typeface="+mn-ea"/>
              </a:rPr>
              <a:t>혼자서 무언가를 해야 할 때 </a:t>
            </a:r>
            <a:r>
              <a:rPr lang="en-US" altLang="ko-KR" sz="3800" dirty="0">
                <a:latin typeface="+mn-ea"/>
              </a:rPr>
              <a:t> </a:t>
            </a:r>
            <a:r>
              <a:rPr lang="ko-KR" altLang="en-US" sz="3800" dirty="0">
                <a:latin typeface="+mn-ea"/>
              </a:rPr>
              <a:t>사랑하는 가족이 아플 때</a:t>
            </a:r>
            <a:r>
              <a:rPr lang="en-US" altLang="ko-KR" sz="3800" dirty="0">
                <a:latin typeface="+mn-ea"/>
              </a:rPr>
              <a:t>  </a:t>
            </a:r>
          </a:p>
          <a:p>
            <a:pPr algn="ctr"/>
            <a:r>
              <a:rPr lang="ko-KR" altLang="en-US" sz="3800" dirty="0">
                <a:latin typeface="+mn-ea"/>
              </a:rPr>
              <a:t>낯설고 새로운 곳에서 적응해야 할 때</a:t>
            </a:r>
            <a:r>
              <a:rPr lang="en-US" altLang="ko-KR" sz="3800" dirty="0">
                <a:latin typeface="+mn-ea"/>
              </a:rPr>
              <a:t> </a:t>
            </a:r>
          </a:p>
          <a:p>
            <a:pPr algn="ctr"/>
            <a:r>
              <a:rPr lang="ko-KR" altLang="en-US" sz="3800" dirty="0">
                <a:latin typeface="+mn-ea"/>
              </a:rPr>
              <a:t>사람들 앞에서 발표할 때 가 있습니다 </a:t>
            </a:r>
            <a:endParaRPr lang="en-US" altLang="ko-KR" sz="3800" dirty="0">
              <a:latin typeface="+mn-ea"/>
            </a:endParaRPr>
          </a:p>
          <a:p>
            <a:pPr algn="ctr"/>
            <a:r>
              <a:rPr lang="ko-KR" altLang="en-US" sz="3800" dirty="0">
                <a:latin typeface="+mn-ea"/>
              </a:rPr>
              <a:t>그럴 때 마다  난  할 수 없어 </a:t>
            </a:r>
            <a:r>
              <a:rPr lang="ko-KR" altLang="en-US" sz="3800" dirty="0" err="1">
                <a:latin typeface="+mn-ea"/>
              </a:rPr>
              <a:t>라며</a:t>
            </a:r>
            <a:r>
              <a:rPr lang="ko-KR" altLang="en-US" sz="3800" dirty="0">
                <a:latin typeface="+mn-ea"/>
              </a:rPr>
              <a:t> 머뭇거리게 됩니다</a:t>
            </a:r>
            <a:endParaRPr lang="en-US" altLang="ko-KR" sz="3800" dirty="0">
              <a:latin typeface="+mn-ea"/>
            </a:endParaRPr>
          </a:p>
          <a:p>
            <a:pPr algn="ctr"/>
            <a:r>
              <a:rPr lang="ko-KR" altLang="en-US" sz="3800" dirty="0">
                <a:latin typeface="+mn-ea"/>
              </a:rPr>
              <a:t>우리는 혼자가 아니며 하나님을  믿는 믿음으로 함께 </a:t>
            </a:r>
            <a:endParaRPr lang="en-US" altLang="ko-KR" sz="3800" dirty="0">
              <a:latin typeface="+mn-ea"/>
            </a:endParaRPr>
          </a:p>
          <a:p>
            <a:pPr algn="ctr"/>
            <a:r>
              <a:rPr lang="ko-KR" altLang="en-US" sz="3800" dirty="0">
                <a:latin typeface="+mn-ea"/>
              </a:rPr>
              <a:t>응원하며 걸어가길 원합니다 </a:t>
            </a:r>
            <a:endParaRPr lang="en-US" altLang="ko-KR" sz="3800" dirty="0">
              <a:latin typeface="+mn-ea"/>
            </a:endParaRPr>
          </a:p>
          <a:p>
            <a:pPr algn="ctr"/>
            <a:r>
              <a:rPr lang="ko-KR" altLang="en-US" sz="3800" dirty="0">
                <a:latin typeface="+mn-ea"/>
              </a:rPr>
              <a:t>활동을 통해 배우고 익히는 시간 되게 해 주세요</a:t>
            </a:r>
            <a:endParaRPr lang="en-US" altLang="ko-KR" sz="3800" dirty="0">
              <a:latin typeface="+mn-ea"/>
            </a:endParaRPr>
          </a:p>
          <a:p>
            <a:pPr algn="ctr"/>
            <a:r>
              <a:rPr lang="ko-KR" altLang="en-US" sz="3800" dirty="0">
                <a:latin typeface="+mn-ea"/>
              </a:rPr>
              <a:t>예수님의 이름으로 기도합니다  아멘</a:t>
            </a:r>
            <a:endParaRPr lang="en-US" altLang="ko-KR" sz="3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81408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0BD77ED-2490-7555-3D7D-677A5E1DBE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3847" y="174216"/>
            <a:ext cx="10058400" cy="862012"/>
          </a:xfrm>
        </p:spPr>
        <p:txBody>
          <a:bodyPr/>
          <a:lstStyle/>
          <a:p>
            <a:pPr algn="ctr"/>
            <a:r>
              <a:rPr lang="ko-KR" altLang="en-US" dirty="0"/>
              <a:t>활동설명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AF64293-4FB2-CC25-01A8-E92D9A9E8C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36948" y="1159498"/>
            <a:ext cx="10284644" cy="4996206"/>
          </a:xfrm>
        </p:spPr>
        <p:txBody>
          <a:bodyPr>
            <a:normAutofit/>
          </a:bodyPr>
          <a:lstStyle/>
          <a:p>
            <a:pPr algn="ctr"/>
            <a:endParaRPr lang="en-US" altLang="ko-KR" sz="2800" dirty="0"/>
          </a:p>
          <a:p>
            <a:pPr algn="ctr"/>
            <a:endParaRPr lang="en-US" altLang="ko-KR" sz="2800" dirty="0"/>
          </a:p>
          <a:p>
            <a:pPr algn="ctr"/>
            <a:r>
              <a:rPr lang="en-US" altLang="ko-KR" sz="2800" dirty="0"/>
              <a:t>1.</a:t>
            </a:r>
            <a:r>
              <a:rPr lang="ko-KR" altLang="en-US" sz="2800" dirty="0"/>
              <a:t> 구멍 뚫린 테이블보  </a:t>
            </a:r>
            <a:r>
              <a:rPr lang="en-US" altLang="ko-KR" sz="2800" dirty="0"/>
              <a:t>3</a:t>
            </a:r>
            <a:r>
              <a:rPr lang="ko-KR" altLang="en-US" sz="2800" dirty="0"/>
              <a:t>개와  그 밑에  보이는 </a:t>
            </a:r>
            <a:endParaRPr lang="en-US" altLang="ko-KR" sz="2800" dirty="0"/>
          </a:p>
          <a:p>
            <a:pPr algn="ctr"/>
            <a:r>
              <a:rPr lang="ko-KR" altLang="en-US" sz="2800" dirty="0"/>
              <a:t>오리발 그림이  </a:t>
            </a:r>
            <a:r>
              <a:rPr lang="ko-KR" altLang="en-US" sz="2800" dirty="0" err="1"/>
              <a:t>붙혀져</a:t>
            </a:r>
            <a:r>
              <a:rPr lang="ko-KR" altLang="en-US" sz="2800" dirty="0"/>
              <a:t> 있는 판이 있어요</a:t>
            </a:r>
            <a:endParaRPr lang="en-US" altLang="ko-KR" sz="2800" dirty="0"/>
          </a:p>
          <a:p>
            <a:endParaRPr lang="en-US" altLang="ko-KR" dirty="0"/>
          </a:p>
          <a:p>
            <a:pPr algn="ctr"/>
            <a:r>
              <a:rPr lang="ko-KR" altLang="en-US" sz="2800" dirty="0">
                <a:latin typeface="10X10 Bold" panose="020D0604000000000000" pitchFamily="50" charset="-127"/>
                <a:ea typeface="10X10 Bold" panose="020D0604000000000000" pitchFamily="50" charset="-127"/>
              </a:rPr>
              <a:t>      </a:t>
            </a:r>
            <a:r>
              <a:rPr lang="ko-KR" altLang="en-US" sz="2800" dirty="0">
                <a:highlight>
                  <a:srgbClr val="FFFF00"/>
                </a:highlight>
                <a:latin typeface="10X10 Bold" panose="020D0604000000000000" pitchFamily="50" charset="-127"/>
                <a:ea typeface="10X10 Bold" panose="020D0604000000000000" pitchFamily="50" charset="-127"/>
              </a:rPr>
              <a:t>테이블보</a:t>
            </a:r>
            <a:r>
              <a:rPr lang="en-US" altLang="ko-KR" sz="2800" dirty="0">
                <a:highlight>
                  <a:srgbClr val="FFFF00"/>
                </a:highlight>
                <a:latin typeface="10X10 Bold" panose="020D0604000000000000" pitchFamily="50" charset="-127"/>
                <a:ea typeface="10X10 Bold" panose="020D0604000000000000" pitchFamily="50" charset="-127"/>
              </a:rPr>
              <a:t>---  </a:t>
            </a:r>
            <a:r>
              <a:rPr lang="ko-KR" altLang="en-US" sz="2800" dirty="0">
                <a:highlight>
                  <a:srgbClr val="FFFF00"/>
                </a:highlight>
                <a:latin typeface="10X10 Bold" panose="020D0604000000000000" pitchFamily="50" charset="-127"/>
                <a:ea typeface="10X10 Bold" panose="020D0604000000000000" pitchFamily="50" charset="-127"/>
              </a:rPr>
              <a:t>강과 바다          오리발</a:t>
            </a:r>
            <a:r>
              <a:rPr lang="en-US" altLang="ko-KR" sz="2800" dirty="0">
                <a:highlight>
                  <a:srgbClr val="FFFF00"/>
                </a:highlight>
                <a:latin typeface="10X10 Bold" panose="020D0604000000000000" pitchFamily="50" charset="-127"/>
                <a:ea typeface="10X10 Bold" panose="020D0604000000000000" pitchFamily="50" charset="-127"/>
              </a:rPr>
              <a:t>---</a:t>
            </a:r>
            <a:r>
              <a:rPr lang="ko-KR" altLang="en-US" sz="2800" dirty="0">
                <a:highlight>
                  <a:srgbClr val="FFFF00"/>
                </a:highlight>
                <a:latin typeface="10X10 Bold" panose="020D0604000000000000" pitchFamily="50" charset="-127"/>
                <a:ea typeface="10X10 Bold" panose="020D0604000000000000" pitchFamily="50" charset="-127"/>
              </a:rPr>
              <a:t>발 보호 </a:t>
            </a:r>
            <a:endParaRPr lang="en-US" altLang="ko-KR" sz="2800" dirty="0">
              <a:highlight>
                <a:srgbClr val="FFFF00"/>
              </a:highlight>
              <a:latin typeface="10X10 Bold" panose="020D0604000000000000" pitchFamily="50" charset="-127"/>
              <a:ea typeface="10X10 Bold" panose="020D0604000000000000" pitchFamily="50" charset="-127"/>
            </a:endParaRPr>
          </a:p>
          <a:p>
            <a:pPr algn="ctr"/>
            <a:endParaRPr lang="en-US" altLang="ko-KR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ko-KR" sz="2400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7336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D14D9257-5809-6E18-534B-B885C583F25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3893" y="1803396"/>
            <a:ext cx="5757863" cy="2979738"/>
          </a:xfr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B2BC34C-2A14-2CC9-C3BB-48A96B58B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072" y="1803603"/>
            <a:ext cx="5757867" cy="297932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CF1D83B-6477-BAA6-76BD-970B9A5C9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32063" y="1670834"/>
            <a:ext cx="5757422" cy="32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2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380B3-FBFC-DE63-9B01-D359F74D0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EFC19DC-4EB6-547D-4E2F-4A49047B68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146050"/>
            <a:ext cx="9144000" cy="862013"/>
          </a:xfrm>
        </p:spPr>
        <p:txBody>
          <a:bodyPr/>
          <a:lstStyle/>
          <a:p>
            <a:pPr algn="ctr"/>
            <a:r>
              <a:rPr lang="ko-KR" altLang="en-US" dirty="0"/>
              <a:t>    활동설명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A77B15-C316-029D-5DC3-D4D2A85501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1313" y="866661"/>
            <a:ext cx="11850687" cy="54387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altLang="ko-KR" sz="2800" dirty="0">
              <a:latin typeface="+mn-ea"/>
            </a:endParaRPr>
          </a:p>
          <a:p>
            <a:pPr marL="0" indent="0" algn="ctr">
              <a:buNone/>
            </a:pPr>
            <a:r>
              <a:rPr lang="en-US" altLang="ko-KR" sz="2800" dirty="0">
                <a:latin typeface="+mn-ea"/>
              </a:rPr>
              <a:t>2.  </a:t>
            </a:r>
            <a:r>
              <a:rPr lang="ko-KR" altLang="en-US" sz="2800" dirty="0">
                <a:latin typeface="+mn-ea"/>
              </a:rPr>
              <a:t>순서를 정해  한 줄로  서서 건너가 보아요</a:t>
            </a:r>
            <a:endParaRPr lang="en-US" altLang="ko-KR" sz="2800" dirty="0">
              <a:latin typeface="+mn-ea"/>
            </a:endParaRPr>
          </a:p>
          <a:p>
            <a:pPr marL="0" indent="0" algn="ctr">
              <a:buNone/>
            </a:pPr>
            <a:endParaRPr lang="en-US" altLang="ko-KR" sz="2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altLang="ko-KR" sz="2400" b="1" dirty="0"/>
              <a:t>1</a:t>
            </a:r>
            <a:r>
              <a:rPr lang="ko-KR" altLang="en-US" sz="2400" b="1" dirty="0"/>
              <a:t>단계 </a:t>
            </a:r>
            <a:r>
              <a:rPr lang="en-US" altLang="ko-KR" sz="2400" b="1" dirty="0"/>
              <a:t>--- </a:t>
            </a:r>
            <a:r>
              <a:rPr lang="ko-KR" altLang="en-US" sz="2400" b="1" dirty="0"/>
              <a:t>발목에 물이차는 </a:t>
            </a:r>
            <a:r>
              <a:rPr lang="en-US" altLang="ko-KR" sz="2400" b="1" dirty="0"/>
              <a:t>===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빨강판위에</a:t>
            </a:r>
            <a:r>
              <a:rPr lang="ko-KR" altLang="en-US" sz="2400" b="1" dirty="0"/>
              <a:t>  </a:t>
            </a:r>
            <a:r>
              <a:rPr lang="ko-KR" altLang="en-US" sz="2400" b="1" dirty="0" err="1">
                <a:solidFill>
                  <a:schemeClr val="tx1"/>
                </a:solidFill>
                <a:highlight>
                  <a:srgbClr val="FF0000"/>
                </a:highlight>
              </a:rPr>
              <a:t>빨강오리발</a:t>
            </a:r>
            <a:r>
              <a:rPr lang="ko-KR" altLang="en-US" sz="2400" b="1" dirty="0">
                <a:solidFill>
                  <a:schemeClr val="tx1"/>
                </a:solidFill>
                <a:highlight>
                  <a:srgbClr val="FF0000"/>
                </a:highlight>
              </a:rPr>
              <a:t> </a:t>
            </a:r>
            <a:r>
              <a:rPr lang="ko-KR" altLang="en-US" sz="2400" b="1" dirty="0"/>
              <a:t>그림 </a:t>
            </a:r>
            <a:r>
              <a:rPr lang="ko-KR" altLang="en-US" sz="2400" b="1" dirty="0" err="1"/>
              <a:t>붙혀있어요</a:t>
            </a:r>
            <a:r>
              <a:rPr lang="ko-KR" altLang="en-US" sz="2400" b="1" dirty="0"/>
              <a:t>  </a:t>
            </a:r>
            <a:endParaRPr lang="en-US" altLang="ko-KR" sz="2400" b="1" dirty="0"/>
          </a:p>
          <a:p>
            <a:pPr algn="ctr"/>
            <a:r>
              <a:rPr lang="en-US" altLang="ko-KR" sz="2400" b="1" dirty="0"/>
              <a:t>2</a:t>
            </a:r>
            <a:r>
              <a:rPr lang="ko-KR" altLang="en-US" sz="2400" b="1" dirty="0"/>
              <a:t>단계</a:t>
            </a:r>
            <a:r>
              <a:rPr lang="en-US" altLang="ko-KR" sz="2400" b="1" dirty="0"/>
              <a:t> --- </a:t>
            </a:r>
            <a:r>
              <a:rPr lang="ko-KR" altLang="en-US" sz="2400" b="1" dirty="0"/>
              <a:t>무릎에 물이차는 </a:t>
            </a:r>
            <a:r>
              <a:rPr lang="en-US" altLang="ko-KR" sz="2400" b="1" dirty="0"/>
              <a:t>===  </a:t>
            </a:r>
            <a:r>
              <a:rPr lang="ko-KR" altLang="en-US" sz="2400" b="1" dirty="0" err="1"/>
              <a:t>뽁뽁이판에</a:t>
            </a:r>
            <a:r>
              <a:rPr lang="ko-KR" altLang="en-US" sz="2400" b="1" dirty="0"/>
              <a:t>  </a:t>
            </a:r>
            <a:r>
              <a:rPr lang="ko-KR" altLang="en-US" sz="2400" b="1" dirty="0" err="1">
                <a:highlight>
                  <a:srgbClr val="FFFF00"/>
                </a:highlight>
              </a:rPr>
              <a:t>노랑오리발</a:t>
            </a:r>
            <a:r>
              <a:rPr lang="ko-KR" altLang="en-US" sz="2400" b="1" dirty="0"/>
              <a:t> 그림  </a:t>
            </a:r>
            <a:r>
              <a:rPr lang="ko-KR" altLang="en-US" sz="2400" b="1" dirty="0" err="1"/>
              <a:t>붙혀있어요</a:t>
            </a:r>
            <a:endParaRPr lang="en-US" altLang="ko-KR" sz="2400" b="1" dirty="0"/>
          </a:p>
          <a:p>
            <a:pPr algn="ctr"/>
            <a:r>
              <a:rPr lang="en-US" altLang="ko-KR" sz="2400" b="1" dirty="0"/>
              <a:t>3</a:t>
            </a:r>
            <a:r>
              <a:rPr lang="ko-KR" altLang="en-US" sz="2400" b="1" dirty="0"/>
              <a:t>단계 </a:t>
            </a:r>
            <a:r>
              <a:rPr lang="en-US" altLang="ko-KR" sz="2400" b="1" dirty="0"/>
              <a:t>--- </a:t>
            </a:r>
            <a:r>
              <a:rPr lang="ko-KR" altLang="en-US" sz="2400" b="1" dirty="0"/>
              <a:t>허벅지에 물이차는 </a:t>
            </a:r>
            <a:r>
              <a:rPr lang="en-US" altLang="ko-KR" sz="2400" b="1" dirty="0"/>
              <a:t>===  </a:t>
            </a:r>
            <a:r>
              <a:rPr lang="ko-KR" altLang="en-US" sz="2400" b="1" dirty="0"/>
              <a:t>파랑판에  </a:t>
            </a:r>
            <a:r>
              <a:rPr lang="ko-KR" altLang="en-US" sz="2400" b="1" dirty="0" err="1">
                <a:solidFill>
                  <a:srgbClr val="0070C0"/>
                </a:solidFill>
              </a:rPr>
              <a:t>파랑오리발</a:t>
            </a:r>
            <a:r>
              <a:rPr lang="ko-KR" altLang="en-US" sz="2400" b="1" dirty="0"/>
              <a:t> 그림 </a:t>
            </a:r>
            <a:r>
              <a:rPr lang="ko-KR" altLang="en-US" sz="2400" b="1" dirty="0" err="1"/>
              <a:t>붙혀있어요</a:t>
            </a:r>
            <a:endParaRPr lang="en-US" altLang="ko-KR" sz="2400" b="1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r>
              <a:rPr lang="ko-KR" altLang="en-US" sz="2400" dirty="0"/>
              <a:t> </a:t>
            </a:r>
            <a:r>
              <a:rPr lang="ko-KR" altLang="en-US" sz="2400" dirty="0">
                <a:highlight>
                  <a:srgbClr val="00FFFF"/>
                </a:highlight>
              </a:rPr>
              <a:t>색깔 오리발 그림만 밟고 가는 게 포인트</a:t>
            </a:r>
            <a:endParaRPr lang="en-US" altLang="ko-KR" sz="2400" dirty="0">
              <a:highlight>
                <a:srgbClr val="00FFFF"/>
              </a:highlight>
            </a:endParaRPr>
          </a:p>
          <a:p>
            <a:pPr marL="0" indent="0" algn="ctr">
              <a:buNone/>
            </a:pPr>
            <a:r>
              <a:rPr lang="ko-KR" altLang="en-US" sz="2400" dirty="0"/>
              <a:t>다른 색깔의 오리발은 밟지 않아요</a:t>
            </a:r>
            <a:endParaRPr lang="en-US" altLang="ko-KR" sz="2400" dirty="0"/>
          </a:p>
          <a:p>
            <a:pPr algn="ctr"/>
            <a:r>
              <a:rPr lang="ko-KR" altLang="en-US" sz="2400" dirty="0">
                <a:highlight>
                  <a:srgbClr val="FFFF00"/>
                </a:highlight>
              </a:rPr>
              <a:t>조원은</a:t>
            </a:r>
            <a:r>
              <a:rPr lang="ko-KR" altLang="en-US" sz="2400" dirty="0"/>
              <a:t> 바다를 건널 때  두려움  이길 수 있도록 </a:t>
            </a:r>
            <a:endParaRPr lang="en-US" altLang="ko-KR" sz="2400" dirty="0"/>
          </a:p>
          <a:p>
            <a:pPr algn="ctr"/>
            <a:r>
              <a:rPr lang="ko-KR" altLang="en-US" sz="2400" dirty="0"/>
              <a:t>서로 응원해주기  </a:t>
            </a:r>
            <a:r>
              <a:rPr lang="en-US" altLang="ko-KR" sz="2400" dirty="0"/>
              <a:t>/ </a:t>
            </a:r>
            <a:r>
              <a:rPr lang="ko-KR" altLang="en-US" sz="2400" dirty="0"/>
              <a:t>손 잡아주기 </a:t>
            </a:r>
            <a:r>
              <a:rPr lang="en-US" altLang="ko-KR" sz="2400" dirty="0"/>
              <a:t>/</a:t>
            </a:r>
            <a:r>
              <a:rPr lang="ko-KR" altLang="en-US" sz="2400" dirty="0"/>
              <a:t>오리발 위치 알려주기</a:t>
            </a:r>
            <a:endParaRPr lang="en-US" altLang="ko-KR" sz="2400" dirty="0"/>
          </a:p>
          <a:p>
            <a:pPr algn="ctr"/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984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29C03D9-C36C-AAD4-9487-BE822A8DE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50"/>
            <a:ext cx="121920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2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F9366-C94C-6EC9-5935-AB3BD5517C5F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5EE08FC-7C32-0C78-FE08-05BAE9B49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636497" cy="5757422"/>
          </a:xfrm>
        </p:spPr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7145965-B47C-A356-CC12-DF30ED809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6"/>
          <a:stretch>
            <a:fillRect/>
          </a:stretch>
        </p:blipFill>
        <p:spPr>
          <a:xfrm rot="5400000">
            <a:off x="2970352" y="1668286"/>
            <a:ext cx="5757420" cy="325040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E108149-AF4A-FBCB-2DD6-EBA7EA35E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7706" y="1670837"/>
            <a:ext cx="5757422" cy="324530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5FA9C1F-C5C4-9DC9-254C-837F003547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50"/>
          <a:stretch>
            <a:fillRect/>
          </a:stretch>
        </p:blipFill>
        <p:spPr>
          <a:xfrm rot="5400000">
            <a:off x="7160640" y="1668288"/>
            <a:ext cx="5757420" cy="32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0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3EF6F-0099-6C0B-9305-F6A5D2D83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85EB6F-C156-7C75-238B-4435D4AC1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7204" y="146050"/>
            <a:ext cx="8861196" cy="862013"/>
          </a:xfrm>
        </p:spPr>
        <p:txBody>
          <a:bodyPr/>
          <a:lstStyle/>
          <a:p>
            <a:pPr algn="ctr"/>
            <a:r>
              <a:rPr lang="ko-KR" altLang="en-US" dirty="0"/>
              <a:t>    활동설명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98537E-ED71-312C-868C-A5B1A9231D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0746" y="1414578"/>
            <a:ext cx="11010508" cy="46280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ko-KR" dirty="0"/>
          </a:p>
          <a:p>
            <a:pPr marL="0" indent="0" algn="ctr">
              <a:buNone/>
            </a:pPr>
            <a:r>
              <a:rPr lang="en-US" altLang="ko-KR" sz="2800" dirty="0">
                <a:latin typeface="+mn-ea"/>
              </a:rPr>
              <a:t>3.  </a:t>
            </a:r>
            <a:r>
              <a:rPr lang="ko-KR" altLang="en-US" sz="2800" dirty="0">
                <a:latin typeface="+mn-ea"/>
              </a:rPr>
              <a:t>테이블보 서로 잡아주며 활동하기</a:t>
            </a:r>
            <a:endParaRPr lang="en-US" altLang="ko-KR" sz="2800" dirty="0">
              <a:latin typeface="+mn-ea"/>
            </a:endParaRPr>
          </a:p>
          <a:p>
            <a:pPr marL="0" indent="0" algn="ctr">
              <a:buNone/>
            </a:pPr>
            <a:r>
              <a:rPr lang="ko-KR" altLang="en-US" sz="2800" dirty="0">
                <a:latin typeface="+mn-ea"/>
              </a:rPr>
              <a:t>교사가 잡아주기  </a:t>
            </a:r>
            <a:endParaRPr lang="en-US" altLang="ko-KR" sz="2800" dirty="0">
              <a:latin typeface="+mn-ea"/>
            </a:endParaRPr>
          </a:p>
          <a:p>
            <a:pPr marL="0" indent="0" algn="ctr">
              <a:buNone/>
            </a:pPr>
            <a:r>
              <a:rPr lang="ko-KR" altLang="en-US" sz="2800" dirty="0">
                <a:latin typeface="+mn-ea"/>
              </a:rPr>
              <a:t>활동에 참여하는 조원이 잡아주기</a:t>
            </a:r>
            <a:endParaRPr lang="en-US" altLang="ko-KR" sz="2800" dirty="0">
              <a:latin typeface="+mn-ea"/>
            </a:endParaRPr>
          </a:p>
          <a:p>
            <a:pPr marL="0" indent="0" algn="ctr">
              <a:buNone/>
            </a:pPr>
            <a:r>
              <a:rPr lang="en-US" altLang="ko-KR" sz="2800" dirty="0">
                <a:latin typeface="+mn-ea"/>
              </a:rPr>
              <a:t>(</a:t>
            </a:r>
            <a:r>
              <a:rPr lang="ko-KR" altLang="en-US" sz="2800" dirty="0">
                <a:highlight>
                  <a:srgbClr val="FFFF00"/>
                </a:highlight>
                <a:latin typeface="+mn-ea"/>
              </a:rPr>
              <a:t>서로 번갈아 가며 잡아주세요</a:t>
            </a:r>
            <a:r>
              <a:rPr lang="en-US" altLang="ko-KR" sz="2800" dirty="0">
                <a:latin typeface="+mn-ea"/>
              </a:rPr>
              <a:t>)</a:t>
            </a:r>
          </a:p>
          <a:p>
            <a:pPr marL="0" indent="0" algn="ctr">
              <a:buNone/>
            </a:pPr>
            <a:endParaRPr lang="en-US" altLang="ko-KR" sz="2800" dirty="0">
              <a:latin typeface="+mn-ea"/>
            </a:endParaRPr>
          </a:p>
          <a:p>
            <a:pPr marL="0" indent="0" algn="ctr">
              <a:buNone/>
            </a:pPr>
            <a:r>
              <a:rPr lang="en-US" altLang="ko-KR" sz="2800" dirty="0">
                <a:latin typeface="+mn-ea"/>
              </a:rPr>
              <a:t>4.  </a:t>
            </a:r>
            <a:r>
              <a:rPr lang="ko-KR" altLang="en-US" sz="2800" dirty="0">
                <a:latin typeface="+mn-ea"/>
              </a:rPr>
              <a:t>활동 마무리  </a:t>
            </a:r>
            <a:r>
              <a:rPr lang="en-US" altLang="ko-KR" sz="2800" dirty="0">
                <a:latin typeface="+mn-ea"/>
              </a:rPr>
              <a:t>-- </a:t>
            </a:r>
            <a:r>
              <a:rPr lang="ko-KR" altLang="en-US" sz="2800">
                <a:latin typeface="+mn-ea"/>
              </a:rPr>
              <a:t>활동한 느낌 말해보고  </a:t>
            </a:r>
            <a:r>
              <a:rPr lang="en-US" altLang="ko-KR" sz="2800" dirty="0">
                <a:latin typeface="+mn-ea"/>
              </a:rPr>
              <a:t> </a:t>
            </a:r>
          </a:p>
          <a:p>
            <a:pPr marL="0" indent="0" algn="ctr">
              <a:buNone/>
            </a:pPr>
            <a:r>
              <a:rPr lang="ko-KR" altLang="en-US" sz="2800" dirty="0">
                <a:highlight>
                  <a:srgbClr val="FFFF00"/>
                </a:highlight>
                <a:latin typeface="+mn-ea"/>
              </a:rPr>
              <a:t>맛있는 간식 받기</a:t>
            </a:r>
            <a:endParaRPr lang="en-US" altLang="ko-KR" sz="2800" dirty="0">
              <a:highlight>
                <a:srgbClr val="FFFF00"/>
              </a:highlight>
              <a:latin typeface="+mn-ea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784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471B3A5-2902-B00E-246A-C5E5E7EF0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25"/>
          <a:stretch>
            <a:fillRect/>
          </a:stretch>
        </p:blipFill>
        <p:spPr>
          <a:xfrm rot="5400000">
            <a:off x="223952" y="1135996"/>
            <a:ext cx="5757423" cy="431498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CBFCA86-3D6D-3F80-CBAF-E2F4E3909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8"/>
          <a:stretch>
            <a:fillRect/>
          </a:stretch>
        </p:blipFill>
        <p:spPr>
          <a:xfrm rot="5400000">
            <a:off x="5841083" y="993348"/>
            <a:ext cx="5757422" cy="460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82276"/>
      </p:ext>
    </p:extLst>
  </p:cSld>
  <p:clrMapOvr>
    <a:masterClrMapping/>
  </p:clrMapOvr>
</p:sld>
</file>

<file path=ppt/theme/theme1.xml><?xml version="1.0" encoding="utf-8"?>
<a:theme xmlns:a="http://schemas.openxmlformats.org/drawingml/2006/main" name="추억">
  <a:themeElements>
    <a:clrScheme name="추억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147</TotalTime>
  <Words>232</Words>
  <Application>Microsoft Office PowerPoint</Application>
  <PresentationFormat>와이드스크린</PresentationFormat>
  <Paragraphs>58</Paragraphs>
  <Slides>10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7" baseType="lpstr">
      <vt:lpstr>(한)견출고딕</vt:lpstr>
      <vt:lpstr>08서울남산체 EB</vt:lpstr>
      <vt:lpstr>10X10 Bold</vt:lpstr>
      <vt:lpstr>맑은 고딕</vt:lpstr>
      <vt:lpstr>Calibri</vt:lpstr>
      <vt:lpstr>Calibri Light</vt:lpstr>
      <vt:lpstr>추억</vt:lpstr>
      <vt:lpstr>PowerPoint 프레젠테이션</vt:lpstr>
      <vt:lpstr>기도해요</vt:lpstr>
      <vt:lpstr>활동설명</vt:lpstr>
      <vt:lpstr>PowerPoint 프레젠테이션</vt:lpstr>
      <vt:lpstr>    활동설명</vt:lpstr>
      <vt:lpstr>PowerPoint 프레젠테이션</vt:lpstr>
      <vt:lpstr>PowerPoint 프레젠테이션</vt:lpstr>
      <vt:lpstr>    활동설명</vt:lpstr>
      <vt:lpstr>PowerPoint 프레젠테이션</vt:lpstr>
      <vt:lpstr>기도해요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이정동</dc:creator>
  <cp:lastModifiedBy>이정동</cp:lastModifiedBy>
  <cp:revision>6</cp:revision>
  <dcterms:created xsi:type="dcterms:W3CDTF">2025-07-04T23:47:20Z</dcterms:created>
  <dcterms:modified xsi:type="dcterms:W3CDTF">2025-07-05T12:44:26Z</dcterms:modified>
</cp:coreProperties>
</file>