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80" r:id="rId5"/>
    <p:sldId id="281" r:id="rId6"/>
    <p:sldId id="275" r:id="rId7"/>
    <p:sldId id="272" r:id="rId8"/>
    <p:sldId id="260" r:id="rId9"/>
    <p:sldId id="282" r:id="rId10"/>
    <p:sldId id="283" r:id="rId11"/>
    <p:sldId id="284" r:id="rId12"/>
    <p:sldId id="270" r:id="rId13"/>
    <p:sldId id="285" r:id="rId14"/>
    <p:sldId id="291" r:id="rId15"/>
    <p:sldId id="286" r:id="rId16"/>
    <p:sldId id="287" r:id="rId17"/>
    <p:sldId id="289" r:id="rId18"/>
    <p:sldId id="288" r:id="rId19"/>
    <p:sldId id="259" r:id="rId20"/>
    <p:sldId id="258" r:id="rId21"/>
    <p:sldId id="257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4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77CDD-6DC1-4C7B-92F9-D6EA0B89087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4EAB8F-ACEC-4782-8EAC-598F20461398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장</a:t>
          </a:r>
          <a:r>
            <a:rPr lang="en-US" altLang="ko-KR" dirty="0" smtClean="0"/>
            <a:t>12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1FAC2C39-8958-449D-80E8-31DCC53CDADF}" type="parTrans" cxnId="{0D2B4E49-C9CB-43E2-B6BD-E519E2499F17}">
      <dgm:prSet/>
      <dgm:spPr/>
      <dgm:t>
        <a:bodyPr/>
        <a:lstStyle/>
        <a:p>
          <a:pPr latinLnBrk="1"/>
          <a:endParaRPr lang="ko-KR" altLang="en-US"/>
        </a:p>
      </dgm:t>
    </dgm:pt>
    <dgm:pt modelId="{809E18E1-E747-4B2E-9FBF-ADBAEA7715E2}" type="sibTrans" cxnId="{0D2B4E49-C9CB-43E2-B6BD-E519E2499F17}">
      <dgm:prSet/>
      <dgm:spPr/>
      <dgm:t>
        <a:bodyPr/>
        <a:lstStyle/>
        <a:p>
          <a:pPr latinLnBrk="1"/>
          <a:endParaRPr lang="ko-KR" altLang="en-US"/>
        </a:p>
      </dgm:t>
    </dgm:pt>
    <dgm:pt modelId="{96A11EF6-4420-4F01-9AF4-A1F7AE115291}">
      <dgm:prSet phldrT="[텍스트]"/>
      <dgm:spPr/>
      <dgm:t>
        <a:bodyPr/>
        <a:lstStyle/>
        <a:p>
          <a:pPr latinLnBrk="1"/>
          <a:r>
            <a:rPr lang="ko-KR" altLang="en-US" dirty="0" smtClean="0"/>
            <a:t>출애굽기</a:t>
          </a:r>
          <a:endParaRPr lang="ko-KR" altLang="en-US" dirty="0"/>
        </a:p>
      </dgm:t>
    </dgm:pt>
    <dgm:pt modelId="{71110B67-52D4-46BF-91A4-B5394FC5491C}" type="parTrans" cxnId="{BC30C7C7-FDB3-4B7F-9645-43EF247282FC}">
      <dgm:prSet/>
      <dgm:spPr/>
      <dgm:t>
        <a:bodyPr/>
        <a:lstStyle/>
        <a:p>
          <a:pPr latinLnBrk="1"/>
          <a:endParaRPr lang="ko-KR" altLang="en-US"/>
        </a:p>
      </dgm:t>
    </dgm:pt>
    <dgm:pt modelId="{ED8C5A7E-E995-4214-AEB7-8E852C24C8FF}" type="sibTrans" cxnId="{BC30C7C7-FDB3-4B7F-9645-43EF247282FC}">
      <dgm:prSet/>
      <dgm:spPr/>
      <dgm:t>
        <a:bodyPr/>
        <a:lstStyle/>
        <a:p>
          <a:pPr latinLnBrk="1"/>
          <a:endParaRPr lang="ko-KR" altLang="en-US"/>
        </a:p>
      </dgm:t>
    </dgm:pt>
    <dgm:pt modelId="{2262D65E-0112-4B7F-AB86-68E1F1071DED}">
      <dgm:prSet phldrT="[텍스트]"/>
      <dgm:spPr/>
      <dgm:t>
        <a:bodyPr/>
        <a:lstStyle/>
        <a:p>
          <a:pPr latinLnBrk="1"/>
          <a:r>
            <a:rPr lang="en-US" altLang="ko-KR" dirty="0" smtClean="0"/>
            <a:t>8</a:t>
          </a:r>
          <a:r>
            <a:rPr lang="ko-KR" altLang="en-US" dirty="0" smtClean="0"/>
            <a:t>장</a:t>
          </a:r>
          <a:r>
            <a:rPr lang="en-US" altLang="ko-KR" dirty="0" smtClean="0"/>
            <a:t>6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664ABFA8-4A05-4642-9A64-7C459EEE941B}" type="parTrans" cxnId="{AF3411F0-65E2-41AC-A8FF-9D52EF25B2E8}">
      <dgm:prSet/>
      <dgm:spPr/>
      <dgm:t>
        <a:bodyPr/>
        <a:lstStyle/>
        <a:p>
          <a:pPr latinLnBrk="1"/>
          <a:endParaRPr lang="ko-KR" altLang="en-US"/>
        </a:p>
      </dgm:t>
    </dgm:pt>
    <dgm:pt modelId="{F45FFC2B-9E52-4CBE-9E47-F42B83CCAE63}" type="sibTrans" cxnId="{AF3411F0-65E2-41AC-A8FF-9D52EF25B2E8}">
      <dgm:prSet/>
      <dgm:spPr/>
      <dgm:t>
        <a:bodyPr/>
        <a:lstStyle/>
        <a:p>
          <a:pPr latinLnBrk="1"/>
          <a:endParaRPr lang="ko-KR" altLang="en-US"/>
        </a:p>
      </dgm:t>
    </dgm:pt>
    <dgm:pt modelId="{86D434B9-1960-4CCD-A916-0C55A8C49D0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느혜미아</a:t>
          </a:r>
          <a:endParaRPr lang="ko-KR" altLang="en-US" dirty="0"/>
        </a:p>
      </dgm:t>
    </dgm:pt>
    <dgm:pt modelId="{DC50220C-152F-4021-9B73-39F5AF1B1426}" type="parTrans" cxnId="{617B9FF0-B1C2-45B6-A89A-A199E7B1BBDB}">
      <dgm:prSet/>
      <dgm:spPr/>
      <dgm:t>
        <a:bodyPr/>
        <a:lstStyle/>
        <a:p>
          <a:pPr latinLnBrk="1"/>
          <a:endParaRPr lang="ko-KR" altLang="en-US"/>
        </a:p>
      </dgm:t>
    </dgm:pt>
    <dgm:pt modelId="{81D6CC75-2419-4E4D-9DAB-DFA2E5101969}" type="sibTrans" cxnId="{617B9FF0-B1C2-45B6-A89A-A199E7B1BBDB}">
      <dgm:prSet/>
      <dgm:spPr/>
      <dgm:t>
        <a:bodyPr/>
        <a:lstStyle/>
        <a:p>
          <a:pPr latinLnBrk="1"/>
          <a:endParaRPr lang="ko-KR" altLang="en-US"/>
        </a:p>
      </dgm:t>
    </dgm:pt>
    <dgm:pt modelId="{D2C07B41-2E50-4E77-85CF-90A2E33814AA}">
      <dgm:prSet phldrT="[텍스트]"/>
      <dgm:spPr/>
      <dgm:t>
        <a:bodyPr/>
        <a:lstStyle/>
        <a:p>
          <a:pPr latinLnBrk="1"/>
          <a:r>
            <a:rPr lang="en-US" altLang="ko-KR" dirty="0" smtClean="0"/>
            <a:t>16</a:t>
          </a:r>
          <a:r>
            <a:rPr lang="ko-KR" altLang="en-US" dirty="0" smtClean="0"/>
            <a:t>장</a:t>
          </a:r>
          <a:r>
            <a:rPr lang="en-US" altLang="ko-KR" dirty="0" smtClean="0"/>
            <a:t>25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843997FC-EE78-4891-88C5-44D6AE3C4F82}" type="parTrans" cxnId="{0A9F7E50-FA79-4CA7-8B52-214E1D5A5EA4}">
      <dgm:prSet/>
      <dgm:spPr/>
      <dgm:t>
        <a:bodyPr/>
        <a:lstStyle/>
        <a:p>
          <a:pPr latinLnBrk="1"/>
          <a:endParaRPr lang="ko-KR" altLang="en-US"/>
        </a:p>
      </dgm:t>
    </dgm:pt>
    <dgm:pt modelId="{5E208944-8324-44FD-AF80-F513D0E88EBA}" type="sibTrans" cxnId="{0A9F7E50-FA79-4CA7-8B52-214E1D5A5EA4}">
      <dgm:prSet/>
      <dgm:spPr/>
      <dgm:t>
        <a:bodyPr/>
        <a:lstStyle/>
        <a:p>
          <a:pPr latinLnBrk="1"/>
          <a:endParaRPr lang="ko-KR" altLang="en-US"/>
        </a:p>
      </dgm:t>
    </dgm:pt>
    <dgm:pt modelId="{38274171-5749-4CBE-8CD9-5239973E6219}">
      <dgm:prSet phldrT="[텍스트]"/>
      <dgm:spPr/>
      <dgm:t>
        <a:bodyPr/>
        <a:lstStyle/>
        <a:p>
          <a:pPr latinLnBrk="1"/>
          <a:r>
            <a:rPr lang="ko-KR" altLang="en-US" dirty="0" smtClean="0"/>
            <a:t>사도행전</a:t>
          </a:r>
          <a:endParaRPr lang="ko-KR" altLang="en-US" dirty="0"/>
        </a:p>
      </dgm:t>
    </dgm:pt>
    <dgm:pt modelId="{43EDA577-821F-4C39-B773-6796B1249CD5}" type="parTrans" cxnId="{5A14E2E6-7F1D-402A-9A50-1846AA71C8DB}">
      <dgm:prSet/>
      <dgm:spPr/>
      <dgm:t>
        <a:bodyPr/>
        <a:lstStyle/>
        <a:p>
          <a:pPr latinLnBrk="1"/>
          <a:endParaRPr lang="ko-KR" altLang="en-US"/>
        </a:p>
      </dgm:t>
    </dgm:pt>
    <dgm:pt modelId="{8E92D37D-C51D-45A8-B85D-E74626D77F99}" type="sibTrans" cxnId="{5A14E2E6-7F1D-402A-9A50-1846AA71C8DB}">
      <dgm:prSet/>
      <dgm:spPr/>
      <dgm:t>
        <a:bodyPr/>
        <a:lstStyle/>
        <a:p>
          <a:pPr latinLnBrk="1"/>
          <a:endParaRPr lang="ko-KR" altLang="en-US"/>
        </a:p>
      </dgm:t>
    </dgm:pt>
    <dgm:pt modelId="{A5954DD2-837D-45FE-8D03-2610081201B9}" type="pres">
      <dgm:prSet presAssocID="{5D377CDD-6DC1-4C7B-92F9-D6EA0B890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2BA4CF-8042-4AD2-96E6-E93F4EFEC7C7}" type="pres">
      <dgm:prSet presAssocID="{D24EAB8F-ACEC-4782-8EAC-598F20461398}" presName="compositeNode" presStyleCnt="0">
        <dgm:presLayoutVars>
          <dgm:bulletEnabled val="1"/>
        </dgm:presLayoutVars>
      </dgm:prSet>
      <dgm:spPr/>
    </dgm:pt>
    <dgm:pt modelId="{6E1ED409-1F17-4B63-B9A4-8C510FEDDE28}" type="pres">
      <dgm:prSet presAssocID="{D24EAB8F-ACEC-4782-8EAC-598F20461398}" presName="bgRect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94C0860-5931-4226-8E9F-ADD033F18DC2}" type="pres">
      <dgm:prSet presAssocID="{D24EAB8F-ACEC-4782-8EAC-598F2046139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1EB89-29B5-4343-B0ED-FD02464C07E2}" type="pres">
      <dgm:prSet presAssocID="{D24EAB8F-ACEC-4782-8EAC-598F2046139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3C1F0D-F8B6-4316-BD70-7083D6BB80B7}" type="pres">
      <dgm:prSet presAssocID="{809E18E1-E747-4B2E-9FBF-ADBAEA7715E2}" presName="hSp" presStyleCnt="0"/>
      <dgm:spPr/>
    </dgm:pt>
    <dgm:pt modelId="{62BC4E27-3D9F-4D88-AD8A-448BA7429443}" type="pres">
      <dgm:prSet presAssocID="{809E18E1-E747-4B2E-9FBF-ADBAEA7715E2}" presName="vProcSp" presStyleCnt="0"/>
      <dgm:spPr/>
    </dgm:pt>
    <dgm:pt modelId="{AC99DC9F-64B9-482C-8004-6143E1132CFB}" type="pres">
      <dgm:prSet presAssocID="{809E18E1-E747-4B2E-9FBF-ADBAEA7715E2}" presName="vSp1" presStyleCnt="0"/>
      <dgm:spPr/>
    </dgm:pt>
    <dgm:pt modelId="{EC3E396D-F91E-4C96-BB45-377BF5DD2341}" type="pres">
      <dgm:prSet presAssocID="{809E18E1-E747-4B2E-9FBF-ADBAEA7715E2}" presName="simulatedConn" presStyleLbl="solidFgAcc1" presStyleIdx="0" presStyleCnt="2"/>
      <dgm:spPr/>
    </dgm:pt>
    <dgm:pt modelId="{E234BAEA-AED0-44D8-B67F-757658EF8D7E}" type="pres">
      <dgm:prSet presAssocID="{809E18E1-E747-4B2E-9FBF-ADBAEA7715E2}" presName="vSp2" presStyleCnt="0"/>
      <dgm:spPr/>
    </dgm:pt>
    <dgm:pt modelId="{EE3495D6-48FB-4D36-8A1F-4E8CF493340C}" type="pres">
      <dgm:prSet presAssocID="{809E18E1-E747-4B2E-9FBF-ADBAEA7715E2}" presName="sibTrans" presStyleCnt="0"/>
      <dgm:spPr/>
    </dgm:pt>
    <dgm:pt modelId="{87859387-442D-47CD-B4C2-D0AE5F7F53AB}" type="pres">
      <dgm:prSet presAssocID="{2262D65E-0112-4B7F-AB86-68E1F1071DED}" presName="compositeNode" presStyleCnt="0">
        <dgm:presLayoutVars>
          <dgm:bulletEnabled val="1"/>
        </dgm:presLayoutVars>
      </dgm:prSet>
      <dgm:spPr/>
    </dgm:pt>
    <dgm:pt modelId="{7E045642-3EF5-4405-9C16-0CBDFFDAE802}" type="pres">
      <dgm:prSet presAssocID="{2262D65E-0112-4B7F-AB86-68E1F1071DED}" presName="bgRec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C5BD9BE-0661-4895-AC93-00A16FA5DFC4}" type="pres">
      <dgm:prSet presAssocID="{2262D65E-0112-4B7F-AB86-68E1F1071D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12E743-CE8C-4CBD-92F2-EED11FEDD81D}" type="pres">
      <dgm:prSet presAssocID="{2262D65E-0112-4B7F-AB86-68E1F1071D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24BD0E-EF81-41E2-8DE5-6006EAB737FF}" type="pres">
      <dgm:prSet presAssocID="{F45FFC2B-9E52-4CBE-9E47-F42B83CCAE63}" presName="hSp" presStyleCnt="0"/>
      <dgm:spPr/>
    </dgm:pt>
    <dgm:pt modelId="{A489B5D6-9510-4D14-99E2-CECB39EEAACC}" type="pres">
      <dgm:prSet presAssocID="{F45FFC2B-9E52-4CBE-9E47-F42B83CCAE63}" presName="vProcSp" presStyleCnt="0"/>
      <dgm:spPr/>
    </dgm:pt>
    <dgm:pt modelId="{050A3ED9-3909-4967-AEBC-C3C93551AD7C}" type="pres">
      <dgm:prSet presAssocID="{F45FFC2B-9E52-4CBE-9E47-F42B83CCAE63}" presName="vSp1" presStyleCnt="0"/>
      <dgm:spPr/>
    </dgm:pt>
    <dgm:pt modelId="{FE22FCF5-1284-46B2-8C66-1FA2BC960D64}" type="pres">
      <dgm:prSet presAssocID="{F45FFC2B-9E52-4CBE-9E47-F42B83CCAE63}" presName="simulatedConn" presStyleLbl="solidFgAcc1" presStyleIdx="1" presStyleCnt="2"/>
      <dgm:spPr/>
    </dgm:pt>
    <dgm:pt modelId="{EDB453B6-7254-4BA6-8696-B043C60C5339}" type="pres">
      <dgm:prSet presAssocID="{F45FFC2B-9E52-4CBE-9E47-F42B83CCAE63}" presName="vSp2" presStyleCnt="0"/>
      <dgm:spPr/>
    </dgm:pt>
    <dgm:pt modelId="{BC60C8FD-31F4-4D43-972E-4591D661B66B}" type="pres">
      <dgm:prSet presAssocID="{F45FFC2B-9E52-4CBE-9E47-F42B83CCAE63}" presName="sibTrans" presStyleCnt="0"/>
      <dgm:spPr/>
    </dgm:pt>
    <dgm:pt modelId="{713DEA7D-94E8-456E-B3AC-178819D97BC7}" type="pres">
      <dgm:prSet presAssocID="{D2C07B41-2E50-4E77-85CF-90A2E33814AA}" presName="compositeNode" presStyleCnt="0">
        <dgm:presLayoutVars>
          <dgm:bulletEnabled val="1"/>
        </dgm:presLayoutVars>
      </dgm:prSet>
      <dgm:spPr/>
    </dgm:pt>
    <dgm:pt modelId="{7E2ACA36-D48B-426A-8DAF-A162A2E3DB88}" type="pres">
      <dgm:prSet presAssocID="{D2C07B41-2E50-4E77-85CF-90A2E33814AA}" presName="bgRec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99E72857-3ACA-4057-BDBF-F26CC6024403}" type="pres">
      <dgm:prSet presAssocID="{D2C07B41-2E50-4E77-85CF-90A2E33814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D7BEA2-9774-416E-815E-B1B25102B6A4}" type="pres">
      <dgm:prSet presAssocID="{D2C07B41-2E50-4E77-85CF-90A2E33814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C8590F-2FB1-458A-879F-F4D6CF6E5C8D}" type="presOf" srcId="{2262D65E-0112-4B7F-AB86-68E1F1071DED}" destId="{7E045642-3EF5-4405-9C16-0CBDFFDAE802}" srcOrd="0" destOrd="0" presId="urn:microsoft.com/office/officeart/2005/8/layout/hProcess7"/>
    <dgm:cxn modelId="{AF3411F0-65E2-41AC-A8FF-9D52EF25B2E8}" srcId="{5D377CDD-6DC1-4C7B-92F9-D6EA0B89087D}" destId="{2262D65E-0112-4B7F-AB86-68E1F1071DED}" srcOrd="1" destOrd="0" parTransId="{664ABFA8-4A05-4642-9A64-7C459EEE941B}" sibTransId="{F45FFC2B-9E52-4CBE-9E47-F42B83CCAE63}"/>
    <dgm:cxn modelId="{C4EE4BAE-1772-4376-B161-7BD2B88ED27E}" type="presOf" srcId="{86D434B9-1960-4CCD-A916-0C55A8C49D00}" destId="{F112E743-CE8C-4CBD-92F2-EED11FEDD81D}" srcOrd="0" destOrd="0" presId="urn:microsoft.com/office/officeart/2005/8/layout/hProcess7"/>
    <dgm:cxn modelId="{6A1F9503-392D-4214-819D-F0E35DC40765}" type="presOf" srcId="{D24EAB8F-ACEC-4782-8EAC-598F20461398}" destId="{6E1ED409-1F17-4B63-B9A4-8C510FEDDE28}" srcOrd="0" destOrd="0" presId="urn:microsoft.com/office/officeart/2005/8/layout/hProcess7"/>
    <dgm:cxn modelId="{B0F71808-6AF6-4E3B-A12D-CC0F07DEF11A}" type="presOf" srcId="{96A11EF6-4420-4F01-9AF4-A1F7AE115291}" destId="{5781EB89-29B5-4343-B0ED-FD02464C07E2}" srcOrd="0" destOrd="0" presId="urn:microsoft.com/office/officeart/2005/8/layout/hProcess7"/>
    <dgm:cxn modelId="{537AE384-F135-4E1C-9E04-4F6D3C35B5C4}" type="presOf" srcId="{D2C07B41-2E50-4E77-85CF-90A2E33814AA}" destId="{7E2ACA36-D48B-426A-8DAF-A162A2E3DB88}" srcOrd="0" destOrd="0" presId="urn:microsoft.com/office/officeart/2005/8/layout/hProcess7"/>
    <dgm:cxn modelId="{04E1C009-9D90-4D81-8635-52A69F110A3D}" type="presOf" srcId="{D24EAB8F-ACEC-4782-8EAC-598F20461398}" destId="{494C0860-5931-4226-8E9F-ADD033F18DC2}" srcOrd="1" destOrd="0" presId="urn:microsoft.com/office/officeart/2005/8/layout/hProcess7"/>
    <dgm:cxn modelId="{BD8F186C-6034-4BB4-BF81-0D29B678C81E}" type="presOf" srcId="{5D377CDD-6DC1-4C7B-92F9-D6EA0B89087D}" destId="{A5954DD2-837D-45FE-8D03-2610081201B9}" srcOrd="0" destOrd="0" presId="urn:microsoft.com/office/officeart/2005/8/layout/hProcess7"/>
    <dgm:cxn modelId="{617B9FF0-B1C2-45B6-A89A-A199E7B1BBDB}" srcId="{2262D65E-0112-4B7F-AB86-68E1F1071DED}" destId="{86D434B9-1960-4CCD-A916-0C55A8C49D00}" srcOrd="0" destOrd="0" parTransId="{DC50220C-152F-4021-9B73-39F5AF1B1426}" sibTransId="{81D6CC75-2419-4E4D-9DAB-DFA2E5101969}"/>
    <dgm:cxn modelId="{E19059E0-741E-4786-A062-2C5B67C4D171}" type="presOf" srcId="{38274171-5749-4CBE-8CD9-5239973E6219}" destId="{B7D7BEA2-9774-416E-815E-B1B25102B6A4}" srcOrd="0" destOrd="0" presId="urn:microsoft.com/office/officeart/2005/8/layout/hProcess7"/>
    <dgm:cxn modelId="{0D2B4E49-C9CB-43E2-B6BD-E519E2499F17}" srcId="{5D377CDD-6DC1-4C7B-92F9-D6EA0B89087D}" destId="{D24EAB8F-ACEC-4782-8EAC-598F20461398}" srcOrd="0" destOrd="0" parTransId="{1FAC2C39-8958-449D-80E8-31DCC53CDADF}" sibTransId="{809E18E1-E747-4B2E-9FBF-ADBAEA7715E2}"/>
    <dgm:cxn modelId="{FC864740-D2A2-4EC1-8B42-AFFC72AABEFB}" type="presOf" srcId="{D2C07B41-2E50-4E77-85CF-90A2E33814AA}" destId="{99E72857-3ACA-4057-BDBF-F26CC6024403}" srcOrd="1" destOrd="0" presId="urn:microsoft.com/office/officeart/2005/8/layout/hProcess7"/>
    <dgm:cxn modelId="{538CC594-056B-4C38-A544-5CB5F74E3654}" type="presOf" srcId="{2262D65E-0112-4B7F-AB86-68E1F1071DED}" destId="{8C5BD9BE-0661-4895-AC93-00A16FA5DFC4}" srcOrd="1" destOrd="0" presId="urn:microsoft.com/office/officeart/2005/8/layout/hProcess7"/>
    <dgm:cxn modelId="{BC30C7C7-FDB3-4B7F-9645-43EF247282FC}" srcId="{D24EAB8F-ACEC-4782-8EAC-598F20461398}" destId="{96A11EF6-4420-4F01-9AF4-A1F7AE115291}" srcOrd="0" destOrd="0" parTransId="{71110B67-52D4-46BF-91A4-B5394FC5491C}" sibTransId="{ED8C5A7E-E995-4214-AEB7-8E852C24C8FF}"/>
    <dgm:cxn modelId="{0A9F7E50-FA79-4CA7-8B52-214E1D5A5EA4}" srcId="{5D377CDD-6DC1-4C7B-92F9-D6EA0B89087D}" destId="{D2C07B41-2E50-4E77-85CF-90A2E33814AA}" srcOrd="2" destOrd="0" parTransId="{843997FC-EE78-4891-88C5-44D6AE3C4F82}" sibTransId="{5E208944-8324-44FD-AF80-F513D0E88EBA}"/>
    <dgm:cxn modelId="{5A14E2E6-7F1D-402A-9A50-1846AA71C8DB}" srcId="{D2C07B41-2E50-4E77-85CF-90A2E33814AA}" destId="{38274171-5749-4CBE-8CD9-5239973E6219}" srcOrd="0" destOrd="0" parTransId="{43EDA577-821F-4C39-B773-6796B1249CD5}" sibTransId="{8E92D37D-C51D-45A8-B85D-E74626D77F99}"/>
    <dgm:cxn modelId="{1CCD2875-64D4-4D12-91F3-A98C7B1F4231}" type="presParOf" srcId="{A5954DD2-837D-45FE-8D03-2610081201B9}" destId="{EC2BA4CF-8042-4AD2-96E6-E93F4EFEC7C7}" srcOrd="0" destOrd="0" presId="urn:microsoft.com/office/officeart/2005/8/layout/hProcess7"/>
    <dgm:cxn modelId="{3637F155-2C1D-4733-9542-E3B1180B2BB1}" type="presParOf" srcId="{EC2BA4CF-8042-4AD2-96E6-E93F4EFEC7C7}" destId="{6E1ED409-1F17-4B63-B9A4-8C510FEDDE28}" srcOrd="0" destOrd="0" presId="urn:microsoft.com/office/officeart/2005/8/layout/hProcess7"/>
    <dgm:cxn modelId="{59F95AAA-779C-46F7-BED5-1E59C90CB960}" type="presParOf" srcId="{EC2BA4CF-8042-4AD2-96E6-E93F4EFEC7C7}" destId="{494C0860-5931-4226-8E9F-ADD033F18DC2}" srcOrd="1" destOrd="0" presId="urn:microsoft.com/office/officeart/2005/8/layout/hProcess7"/>
    <dgm:cxn modelId="{D912563E-E98B-4368-8CCD-09EA6AF74E64}" type="presParOf" srcId="{EC2BA4CF-8042-4AD2-96E6-E93F4EFEC7C7}" destId="{5781EB89-29B5-4343-B0ED-FD02464C07E2}" srcOrd="2" destOrd="0" presId="urn:microsoft.com/office/officeart/2005/8/layout/hProcess7"/>
    <dgm:cxn modelId="{3FF93EF7-0BAB-4BC9-BF84-CC052303C7E8}" type="presParOf" srcId="{A5954DD2-837D-45FE-8D03-2610081201B9}" destId="{A23C1F0D-F8B6-4316-BD70-7083D6BB80B7}" srcOrd="1" destOrd="0" presId="urn:microsoft.com/office/officeart/2005/8/layout/hProcess7"/>
    <dgm:cxn modelId="{EC24BD7F-5279-4146-960B-C45CF79CA180}" type="presParOf" srcId="{A5954DD2-837D-45FE-8D03-2610081201B9}" destId="{62BC4E27-3D9F-4D88-AD8A-448BA7429443}" srcOrd="2" destOrd="0" presId="urn:microsoft.com/office/officeart/2005/8/layout/hProcess7"/>
    <dgm:cxn modelId="{CBACC2D9-4424-4A57-B5FC-7FBB6068EB6B}" type="presParOf" srcId="{62BC4E27-3D9F-4D88-AD8A-448BA7429443}" destId="{AC99DC9F-64B9-482C-8004-6143E1132CFB}" srcOrd="0" destOrd="0" presId="urn:microsoft.com/office/officeart/2005/8/layout/hProcess7"/>
    <dgm:cxn modelId="{03F60517-DD3A-4877-8160-174AF61EC461}" type="presParOf" srcId="{62BC4E27-3D9F-4D88-AD8A-448BA7429443}" destId="{EC3E396D-F91E-4C96-BB45-377BF5DD2341}" srcOrd="1" destOrd="0" presId="urn:microsoft.com/office/officeart/2005/8/layout/hProcess7"/>
    <dgm:cxn modelId="{4EFE0F8C-0AD5-4E27-80D6-2DF357728DAE}" type="presParOf" srcId="{62BC4E27-3D9F-4D88-AD8A-448BA7429443}" destId="{E234BAEA-AED0-44D8-B67F-757658EF8D7E}" srcOrd="2" destOrd="0" presId="urn:microsoft.com/office/officeart/2005/8/layout/hProcess7"/>
    <dgm:cxn modelId="{361405EF-5134-41CD-B062-E6C73981944C}" type="presParOf" srcId="{A5954DD2-837D-45FE-8D03-2610081201B9}" destId="{EE3495D6-48FB-4D36-8A1F-4E8CF493340C}" srcOrd="3" destOrd="0" presId="urn:microsoft.com/office/officeart/2005/8/layout/hProcess7"/>
    <dgm:cxn modelId="{5A2B9291-3ABD-4B5B-AE6C-8B8C485D2C53}" type="presParOf" srcId="{A5954DD2-837D-45FE-8D03-2610081201B9}" destId="{87859387-442D-47CD-B4C2-D0AE5F7F53AB}" srcOrd="4" destOrd="0" presId="urn:microsoft.com/office/officeart/2005/8/layout/hProcess7"/>
    <dgm:cxn modelId="{28C43B8F-12EF-4006-BA44-B27C46768781}" type="presParOf" srcId="{87859387-442D-47CD-B4C2-D0AE5F7F53AB}" destId="{7E045642-3EF5-4405-9C16-0CBDFFDAE802}" srcOrd="0" destOrd="0" presId="urn:microsoft.com/office/officeart/2005/8/layout/hProcess7"/>
    <dgm:cxn modelId="{E6BFE1DD-F7F8-4B63-8AC5-25E69C49498B}" type="presParOf" srcId="{87859387-442D-47CD-B4C2-D0AE5F7F53AB}" destId="{8C5BD9BE-0661-4895-AC93-00A16FA5DFC4}" srcOrd="1" destOrd="0" presId="urn:microsoft.com/office/officeart/2005/8/layout/hProcess7"/>
    <dgm:cxn modelId="{9F0DE41D-2702-4700-BC8C-2246FD9298AB}" type="presParOf" srcId="{87859387-442D-47CD-B4C2-D0AE5F7F53AB}" destId="{F112E743-CE8C-4CBD-92F2-EED11FEDD81D}" srcOrd="2" destOrd="0" presId="urn:microsoft.com/office/officeart/2005/8/layout/hProcess7"/>
    <dgm:cxn modelId="{A1C3C7EA-F853-4BBA-AF0B-860670047833}" type="presParOf" srcId="{A5954DD2-837D-45FE-8D03-2610081201B9}" destId="{B524BD0E-EF81-41E2-8DE5-6006EAB737FF}" srcOrd="5" destOrd="0" presId="urn:microsoft.com/office/officeart/2005/8/layout/hProcess7"/>
    <dgm:cxn modelId="{2CCE7FA4-AAD1-4957-822A-C6073873918F}" type="presParOf" srcId="{A5954DD2-837D-45FE-8D03-2610081201B9}" destId="{A489B5D6-9510-4D14-99E2-CECB39EEAACC}" srcOrd="6" destOrd="0" presId="urn:microsoft.com/office/officeart/2005/8/layout/hProcess7"/>
    <dgm:cxn modelId="{6B115F45-4FFD-422C-9C35-7D612EAEF2B4}" type="presParOf" srcId="{A489B5D6-9510-4D14-99E2-CECB39EEAACC}" destId="{050A3ED9-3909-4967-AEBC-C3C93551AD7C}" srcOrd="0" destOrd="0" presId="urn:microsoft.com/office/officeart/2005/8/layout/hProcess7"/>
    <dgm:cxn modelId="{22AD4EE5-9175-417A-B89D-B86382F6DDCE}" type="presParOf" srcId="{A489B5D6-9510-4D14-99E2-CECB39EEAACC}" destId="{FE22FCF5-1284-46B2-8C66-1FA2BC960D64}" srcOrd="1" destOrd="0" presId="urn:microsoft.com/office/officeart/2005/8/layout/hProcess7"/>
    <dgm:cxn modelId="{A4D4C1CB-5AEB-4A10-8BDE-DC3102ACE57F}" type="presParOf" srcId="{A489B5D6-9510-4D14-99E2-CECB39EEAACC}" destId="{EDB453B6-7254-4BA6-8696-B043C60C5339}" srcOrd="2" destOrd="0" presId="urn:microsoft.com/office/officeart/2005/8/layout/hProcess7"/>
    <dgm:cxn modelId="{79E6D030-B813-4A9B-AF78-7C1E5B7D7DD5}" type="presParOf" srcId="{A5954DD2-837D-45FE-8D03-2610081201B9}" destId="{BC60C8FD-31F4-4D43-972E-4591D661B66B}" srcOrd="7" destOrd="0" presId="urn:microsoft.com/office/officeart/2005/8/layout/hProcess7"/>
    <dgm:cxn modelId="{055327E0-46B4-4122-940F-BAB7435AA8FA}" type="presParOf" srcId="{A5954DD2-837D-45FE-8D03-2610081201B9}" destId="{713DEA7D-94E8-456E-B3AC-178819D97BC7}" srcOrd="8" destOrd="0" presId="urn:microsoft.com/office/officeart/2005/8/layout/hProcess7"/>
    <dgm:cxn modelId="{C9F42E24-9559-4B01-888E-6DE490992128}" type="presParOf" srcId="{713DEA7D-94E8-456E-B3AC-178819D97BC7}" destId="{7E2ACA36-D48B-426A-8DAF-A162A2E3DB88}" srcOrd="0" destOrd="0" presId="urn:microsoft.com/office/officeart/2005/8/layout/hProcess7"/>
    <dgm:cxn modelId="{4EFAA6EA-A6F2-418D-B053-084B641BAC62}" type="presParOf" srcId="{713DEA7D-94E8-456E-B3AC-178819D97BC7}" destId="{99E72857-3ACA-4057-BDBF-F26CC6024403}" srcOrd="1" destOrd="0" presId="urn:microsoft.com/office/officeart/2005/8/layout/hProcess7"/>
    <dgm:cxn modelId="{467AF55C-57E4-49BA-BDBB-8BC9CE5D1B02}" type="presParOf" srcId="{713DEA7D-94E8-456E-B3AC-178819D97BC7}" destId="{B7D7BEA2-9774-416E-815E-B1B25102B6A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D409-1F17-4B63-B9A4-8C510FEDDE28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3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12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-1050033" y="1705490"/>
        <a:ext cx="2637361" cy="536049"/>
      </dsp:txXfrm>
    </dsp:sp>
    <dsp:sp modelId="{5781EB89-29B5-4343-B0ED-FD02464C07E2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출애굽기</a:t>
          </a:r>
          <a:endParaRPr lang="ko-KR" altLang="en-US" sz="6500" kern="1200" dirty="0"/>
        </a:p>
      </dsp:txBody>
      <dsp:txXfrm>
        <a:off x="536671" y="654834"/>
        <a:ext cx="1996783" cy="3216294"/>
      </dsp:txXfrm>
    </dsp:sp>
    <dsp:sp modelId="{7E045642-3EF5-4405-9C16-0CBDFFDAE802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8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6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1724020" y="1705490"/>
        <a:ext cx="2637361" cy="536049"/>
      </dsp:txXfrm>
    </dsp:sp>
    <dsp:sp modelId="{EC3E396D-F91E-4C96-BB45-377BF5DD2341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E743-CE8C-4CBD-92F2-EED11FEDD81D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err="1" smtClean="0"/>
            <a:t>느혜미아</a:t>
          </a:r>
          <a:endParaRPr lang="ko-KR" altLang="en-US" sz="6500" kern="1200" dirty="0"/>
        </a:p>
      </dsp:txBody>
      <dsp:txXfrm>
        <a:off x="3310726" y="654834"/>
        <a:ext cx="1996783" cy="3216294"/>
      </dsp:txXfrm>
    </dsp:sp>
    <dsp:sp modelId="{7E2ACA36-D48B-426A-8DAF-A162A2E3DB88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16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25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4498075" y="1705490"/>
        <a:ext cx="2637361" cy="536049"/>
      </dsp:txXfrm>
    </dsp:sp>
    <dsp:sp modelId="{FE22FCF5-1284-46B2-8C66-1FA2BC960D64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7BEA2-9774-416E-815E-B1B25102B6A4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사도행전</a:t>
          </a:r>
          <a:endParaRPr lang="ko-KR" altLang="en-US" sz="6500" kern="1200" dirty="0"/>
        </a:p>
      </dsp:txBody>
      <dsp:txXfrm>
        <a:off x="6084780" y="654834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0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1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9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3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4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3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16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6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0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9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7B60-8C24-4100-A506-DC0AFB990298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files.pstatic.net/MjAyMjA2MTRfMTM2/MDAxNjU1MTc2NDU1ODgx.c847nh88VzDhax6XhAlFk1LRlelvW4RMZvHxVkD4T48g.bL7JGHWAUmgW6H8CuIxKxTohKF2GZsR2VTNPtCEQoOkg.JPEG.elim4292/2021-%EA%B0%90%EB%A6%AC%EA%B5%90%EC%84%B1%EA%B2%BD%ED%95%99%EA%B5%9000.jpg?type=w9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/>
          <a:stretch/>
        </p:blipFill>
        <p:spPr bwMode="auto">
          <a:xfrm>
            <a:off x="-30624" y="260648"/>
            <a:ext cx="9201150" cy="66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9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sz="9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에스라가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위대하신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여호와를 송축하매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 백성이 손을 들고 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 아멘 하고 응답하고 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몸을 굽혀 얼굴을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땅에대고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여호와께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경배하니라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느헤미아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4800" dirty="0" smtClean="0"/>
          </a:p>
          <a:p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48730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한밤중에 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바울과 </a:t>
            </a:r>
            <a:r>
              <a:rPr lang="ko-KR" altLang="en-US" sz="4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실라가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기도하고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송축하매</a:t>
            </a:r>
            <a:endParaRPr lang="en-US" altLang="ko-KR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죄수들이 듣더라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사도행전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999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arch.pstatic.net/sunny/?src=https%3A%2F%2Fdnvefa72aowie.cloudfront.net%2Forigin%2Farticle%2F202205%2Fae3d4addc98c111c2ae0b469511cc55c9fc7a0276d93607173b71554016d3446.webp%3Fq%3D95%26s%3D1440x1440%26t%3Dinside&amp;type=sc960_8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30329" r="7136" b="20288"/>
          <a:stretch/>
        </p:blipFill>
        <p:spPr bwMode="auto">
          <a:xfrm>
            <a:off x="323528" y="1484784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말씀찬양 </a:t>
            </a:r>
            <a:r>
              <a:rPr lang="ko-KR" altLang="en-US" sz="4000" dirty="0" err="1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첫번째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도전</a:t>
            </a:r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팀원 모두 아멘 동시에 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외치면 성공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96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번 성공하면  받기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136" y="5991712"/>
            <a:ext cx="19122480" cy="90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7" r="24322" b="1"/>
          <a:stretch/>
        </p:blipFill>
        <p:spPr bwMode="auto">
          <a:xfrm>
            <a:off x="827584" y="1484784"/>
            <a:ext cx="7488832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8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arch.pstatic.net/sunny/?src=https%3A%2F%2Fdnvefa72aowie.cloudfront.net%2Forigin%2Farticle%2F202205%2Fae3d4addc98c111c2ae0b469511cc55c9fc7a0276d93607173b71554016d3446.webp%3Fq%3D95%26s%3D1440x1440%26t%3Dinside&amp;type=sc960_8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30329" r="7136" b="20288"/>
          <a:stretch/>
        </p:blipFill>
        <p:spPr bwMode="auto">
          <a:xfrm>
            <a:off x="323528" y="1484784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</a:t>
            </a:r>
            <a:r>
              <a:rPr lang="ko-KR" altLang="en-US" sz="4000" dirty="0" err="1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두번째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도전</a:t>
            </a:r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팀원 모두 아멘 동시에 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외치면 성공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69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두번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성공하면 </a:t>
            </a:r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모든재료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받기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r="15187"/>
          <a:stretch/>
        </p:blipFill>
        <p:spPr bwMode="auto">
          <a:xfrm>
            <a:off x="1043608" y="1772816"/>
            <a:ext cx="71287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8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햄버거 완성하고 맛있게 냠냠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3501" r="7173"/>
          <a:stretch/>
        </p:blipFill>
        <p:spPr bwMode="auto">
          <a:xfrm>
            <a:off x="611560" y="1772816"/>
            <a:ext cx="7853496" cy="45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1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354330" y="500188"/>
            <a:ext cx="8435340" cy="5844629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x-none" altLang="en-US" sz="1800" b="0" i="0" u="none" strike="noStrike" kern="1200" cap="none" spc="0" normalizeH="0" baseline="0" noProof="0" dirty="0">
              <a:ln>
                <a:solidFill>
                  <a:srgbClr val="81CBC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FE element 74">
            <a:extLst>
              <a:ext uri="{FF2B5EF4-FFF2-40B4-BE49-F238E27FC236}">
                <a16:creationId xmlns:a16="http://schemas.microsoft.com/office/drawing/2014/main" xmlns="" id="{302385DB-2D73-4EDA-0B5B-E90D2724C8F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9" y="1166760"/>
            <a:ext cx="8434983" cy="4706874"/>
          </a:xfrm>
          <a:prstGeom prst="rect">
            <a:avLst/>
          </a:prstGeom>
        </p:spPr>
      </p:pic>
      <p:pic>
        <p:nvPicPr>
          <p:cNvPr id="10" name="PFE element 75">
            <a:extLst>
              <a:ext uri="{FF2B5EF4-FFF2-40B4-BE49-F238E27FC236}">
                <a16:creationId xmlns:a16="http://schemas.microsoft.com/office/drawing/2014/main" xmlns="" id="{B2A4668B-01FB-F895-18B2-4022B2F2631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2" name="PFE element 76">
            <a:extLst>
              <a:ext uri="{FF2B5EF4-FFF2-40B4-BE49-F238E27FC236}">
                <a16:creationId xmlns:a16="http://schemas.microsoft.com/office/drawing/2014/main" xmlns="" id="{C2F6C7A0-04DF-A1E6-4622-8B8B96D23FE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pic>
        <p:nvPicPr>
          <p:cNvPr id="24" name="PFE element 77">
            <a:extLst>
              <a:ext uri="{FF2B5EF4-FFF2-40B4-BE49-F238E27FC236}">
                <a16:creationId xmlns:a16="http://schemas.microsoft.com/office/drawing/2014/main" xmlns="" id="{7046F120-AF1A-9EA7-2C89-4204B374BB5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37299" y="133655"/>
            <a:ext cx="2869403" cy="712518"/>
          </a:xfrm>
          <a:prstGeom prst="rect">
            <a:avLst/>
          </a:prstGeom>
        </p:spPr>
      </p:pic>
      <p:pic>
        <p:nvPicPr>
          <p:cNvPr id="3" name="그림 2" descr="텍스트, 시계, 클립아트이(가) 표시된 사진  자동 생성된 설명">
            <a:extLst>
              <a:ext uri="{FF2B5EF4-FFF2-40B4-BE49-F238E27FC236}">
                <a16:creationId xmlns:a16="http://schemas.microsoft.com/office/drawing/2014/main" xmlns="" id="{A95AE59A-4D76-F74D-8536-09C8A1F9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37" y="5454459"/>
            <a:ext cx="1096523" cy="109834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7E54158D-48C5-F843-832D-04813669ED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314" y="135972"/>
            <a:ext cx="810227" cy="983133"/>
          </a:xfrm>
          <a:prstGeom prst="rect">
            <a:avLst/>
          </a:prstGeom>
        </p:spPr>
      </p:pic>
      <p:pic>
        <p:nvPicPr>
          <p:cNvPr id="21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76369598-0EF4-094C-8558-D2B888CB1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501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9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11560" y="-243408"/>
            <a:ext cx="8229600" cy="1143001"/>
          </a:xfrm>
        </p:spPr>
        <p:txBody>
          <a:bodyPr/>
          <a:lstStyle/>
          <a:p>
            <a:r>
              <a:rPr lang="en-US" altLang="ko-KR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찬양 게임내용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07504" y="764704"/>
            <a:ext cx="9036496" cy="561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함께 말씀찬양 불러보기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/2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/3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2.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훌라후프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감옥으로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~4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명씩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들어가기</a:t>
            </a:r>
            <a:endParaRPr lang="en-US" altLang="ko-KR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 </a:t>
            </a:r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말씀찬양중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곡 정하기 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4.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말씀찬양을 부르다가 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25~30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사이에 아멘 하고 외치기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명이 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30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재기 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--&gt;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시계  사용 </a:t>
            </a:r>
            <a:r>
              <a:rPr lang="ko-KR" altLang="en-US" dirty="0" err="1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안하기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5.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연습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번하고 도전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!!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외치기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성공하면 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기본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햄버거 재료 받기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가지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7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말씀찬양 도전하고 성공하면 남은 햄버거 재로 받기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햄버거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완성하기 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57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821491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9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3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11560" y="-243408"/>
            <a:ext cx="8229600" cy="1143001"/>
          </a:xfrm>
        </p:spPr>
        <p:txBody>
          <a:bodyPr/>
          <a:lstStyle/>
          <a:p>
            <a:r>
              <a:rPr lang="en-US" altLang="ko-KR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찬양 게임내용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713787" cy="561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1. 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함께 말씀찬양 불러보기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사도행전</a:t>
            </a:r>
            <a:r>
              <a:rPr lang="en-US" altLang="ko-KR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훌라후프 감옥으로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~4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명씩 들어가기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endParaRPr lang="en-US" altLang="ko-KR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2. 30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초에서 모두 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외치기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8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몸동작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4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명이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30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재기 </a:t>
            </a:r>
            <a:r>
              <a:rPr lang="en-US" altLang="ko-KR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--&gt;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시계  사용 </a:t>
            </a:r>
            <a:r>
              <a:rPr lang="ko-KR" altLang="en-US" sz="4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안하기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3. 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성공하면 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기본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햄버거 재료 받기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en-US" altLang="ko-KR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4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가지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4. </a:t>
            </a:r>
            <a:r>
              <a:rPr lang="ko-KR" altLang="en-US" sz="4000" dirty="0" smtClean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진행자 마음을 감동시켜라</a:t>
            </a:r>
            <a:endParaRPr lang="en-US" altLang="ko-KR" sz="4000" dirty="0" smtClean="0">
              <a:solidFill>
                <a:srgbClr val="0070C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(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남은 재료 받기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5. </a:t>
            </a:r>
            <a:r>
              <a:rPr lang="ko-KR" altLang="en-US" sz="4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햄버거 완성하기 </a:t>
            </a:r>
            <a:endParaRPr lang="en-US" altLang="ko-KR" sz="44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186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635001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sz="39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이르시되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반드시 너와 함께 있으리라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네가 그 백성을 </a:t>
            </a:r>
            <a:r>
              <a:rPr lang="ko-KR" altLang="en-US" sz="51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애굽에서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인도하여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낸 후에 너희가  이산에서 하나님을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섬기리니 이것이 내가 너를 보낸 증거니라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endParaRPr lang="en-US" altLang="ko-KR" sz="51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643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sz="9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에스라가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위대하신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여호와를 송축하매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 백성이 손을 들고 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 아멘 하고 응답하고 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몸을 굽혀 얼굴을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땅에대고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여호와께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경배하니라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느헤미아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4800" dirty="0" smtClean="0"/>
          </a:p>
          <a:p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9206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한밤중에 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바울과 </a:t>
            </a:r>
            <a:r>
              <a:rPr lang="ko-KR" altLang="en-US" sz="4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실라가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기도하고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송축하매</a:t>
            </a:r>
            <a:endParaRPr lang="en-US" altLang="ko-KR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죄수들이 듣더라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사도행전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7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훌라후프 감옥 들어가기 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45516" y="2009812"/>
            <a:ext cx="5589240" cy="36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2750" y="1968050"/>
            <a:ext cx="5589240" cy="37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7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3216"/>
            <a:ext cx="991870" cy="22273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55576" y="1109811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도전</a:t>
            </a:r>
            <a:r>
              <a:rPr lang="en-US" altLang="ko-KR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</a:t>
            </a:r>
            <a:endParaRPr lang="ko-KR" altLang="en-US" sz="6600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</a:t>
            </a:r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</a:t>
            </a:r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말씀찬양 중 </a:t>
            </a:r>
            <a:endParaRPr lang="en-US" altLang="ko-KR" sz="4000" dirty="0">
              <a:solidFill>
                <a:srgbClr val="FF0000"/>
              </a:solidFill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한 곡 정하고 도전 외친다</a:t>
            </a:r>
            <a:endParaRPr lang="en-US" altLang="ko-KR" sz="4000" dirty="0" smtClean="0">
              <a:solidFill>
                <a:srgbClr val="FF0000"/>
              </a:solidFill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96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11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도전</a:t>
            </a:r>
            <a:r>
              <a:rPr lang="en-US" altLang="ko-KR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5400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97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:a16="http://schemas.microsoft.com/office/drawing/2014/main" xmlns="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635001" y="1484784"/>
            <a:ext cx="8229600" cy="5132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sz="39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이르시되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반드시 너와 함께 있으리라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네가 그 백성을 </a:t>
            </a:r>
            <a:r>
              <a:rPr lang="ko-KR" altLang="en-US" sz="51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애굽에서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인도하여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낸 후에 너희가  이산에서 하나님을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섬기리니 이것이 내가 너를 보낸 증거니라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endParaRPr lang="en-US" altLang="ko-KR" sz="51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9497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388</Words>
  <Application>Microsoft Office PowerPoint</Application>
  <PresentationFormat>화면 슬라이드 쇼(4:3)</PresentationFormat>
  <Paragraphs>102</Paragraphs>
  <Slides>22</Slides>
  <Notes>0</Notes>
  <HiddenSlides>0</HiddenSlides>
  <MMClips>7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30초 찬양 게임내용</vt:lpstr>
      <vt:lpstr> 1과 말씀찬양</vt:lpstr>
      <vt:lpstr> 2과 말씀찬양</vt:lpstr>
      <vt:lpstr> 3과 말씀찬양</vt:lpstr>
      <vt:lpstr>훌라후프 감옥 들어가기 </vt:lpstr>
      <vt:lpstr>30초 말씀찬양 도전!</vt:lpstr>
      <vt:lpstr>30초 말씀찬양 도전! </vt:lpstr>
      <vt:lpstr> 1과 말씀찬양</vt:lpstr>
      <vt:lpstr> 2과 말씀찬양</vt:lpstr>
      <vt:lpstr> 3과 말씀찬양</vt:lpstr>
      <vt:lpstr>30초 말씀찬양 첫번째 도전! </vt:lpstr>
      <vt:lpstr>한 번 성공하면  받기</vt:lpstr>
      <vt:lpstr>30초 말씀찬양 두번째 도전! </vt:lpstr>
      <vt:lpstr>두번  성공하면 모든재료 받기</vt:lpstr>
      <vt:lpstr>햄버거 완성하고 맛있게 냠냠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30초 찬양 게임내용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20</cp:revision>
  <dcterms:created xsi:type="dcterms:W3CDTF">2022-07-08T22:34:03Z</dcterms:created>
  <dcterms:modified xsi:type="dcterms:W3CDTF">2022-07-09T12:32:38Z</dcterms:modified>
</cp:coreProperties>
</file>