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  <p:sldMasterId id="2147483951" r:id="rId2"/>
  </p:sldMasterIdLst>
  <p:notesMasterIdLst>
    <p:notesMasterId r:id="rId33"/>
  </p:notesMasterIdLst>
  <p:sldIdLst>
    <p:sldId id="1082" r:id="rId3"/>
    <p:sldId id="1056" r:id="rId4"/>
    <p:sldId id="1083" r:id="rId5"/>
    <p:sldId id="1191" r:id="rId6"/>
    <p:sldId id="1192" r:id="rId7"/>
    <p:sldId id="1193" r:id="rId8"/>
    <p:sldId id="1194" r:id="rId9"/>
    <p:sldId id="1126" r:id="rId10"/>
    <p:sldId id="1165" r:id="rId11"/>
    <p:sldId id="1140" r:id="rId12"/>
    <p:sldId id="1171" r:id="rId13"/>
    <p:sldId id="1041" r:id="rId14"/>
    <p:sldId id="1042" r:id="rId15"/>
    <p:sldId id="1161" r:id="rId16"/>
    <p:sldId id="1173" r:id="rId17"/>
    <p:sldId id="270" r:id="rId18"/>
    <p:sldId id="281" r:id="rId19"/>
    <p:sldId id="282" r:id="rId20"/>
    <p:sldId id="276" r:id="rId21"/>
    <p:sldId id="862" r:id="rId22"/>
    <p:sldId id="1195" r:id="rId23"/>
    <p:sldId id="1196" r:id="rId24"/>
    <p:sldId id="1197" r:id="rId25"/>
    <p:sldId id="1198" r:id="rId26"/>
    <p:sldId id="1199" r:id="rId27"/>
    <p:sldId id="1200" r:id="rId28"/>
    <p:sldId id="293" r:id="rId29"/>
    <p:sldId id="1125" r:id="rId30"/>
    <p:sldId id="280" r:id="rId31"/>
    <p:sldId id="283" r:id="rId32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  <a:srgbClr val="CCCCFF"/>
    <a:srgbClr val="FF9900"/>
    <a:srgbClr val="FFFF00"/>
    <a:srgbClr val="000066"/>
    <a:srgbClr val="663300"/>
    <a:srgbClr val="6F95BC"/>
    <a:srgbClr val="99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8521" autoAdjust="0"/>
  </p:normalViewPr>
  <p:slideViewPr>
    <p:cSldViewPr>
      <p:cViewPr varScale="1">
        <p:scale>
          <a:sx n="98" d="100"/>
          <a:sy n="98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6FA78CD-5D77-4E37-9194-F0364187A99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3461789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A57ED5-A7B1-4C4F-8000-974AA6565CF7}" type="slidenum">
              <a:rPr lang="en-US" altLang="ko-KR" smtClean="0"/>
              <a:pPr/>
              <a:t>16</a:t>
            </a:fld>
            <a:endParaRPr lang="en-US" altLang="ko-K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/>
              <a:pPr/>
              <a:t>28</a:t>
            </a:fld>
            <a:endParaRPr lang="en-US" altLang="ko-K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마우스 오른쪽 클릭 후 텍스트편집</a:t>
            </a:r>
            <a:r>
              <a:rPr lang="en-US" altLang="ko-KR" smtClean="0"/>
              <a:t>(</a:t>
            </a:r>
            <a:r>
              <a:rPr lang="ko-KR" altLang="en-US" smtClean="0"/>
              <a:t>문자열추가</a:t>
            </a:r>
            <a:r>
              <a:rPr lang="en-US" altLang="ko-KR" smtClean="0"/>
              <a:t>) </a:t>
            </a:r>
            <a:r>
              <a:rPr lang="ko-KR" altLang="en-US" smtClean="0"/>
              <a:t>버튼 누른후 텍스트 삽입 바랍니다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1755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648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5617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91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206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68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2887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728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253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73318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61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96164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5.png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3816424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144"/>
          <p:cNvSpPr>
            <a:spLocks noChangeArrowheads="1" noChangeShapeType="1" noTextEdit="1"/>
          </p:cNvSpPr>
          <p:nvPr/>
        </p:nvSpPr>
        <p:spPr bwMode="auto">
          <a:xfrm>
            <a:off x="1835696" y="1484784"/>
            <a:ext cx="4896544" cy="2016224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073747"/>
              </a:avLst>
            </a:prstTxWarp>
          </a:bodyPr>
          <a:lstStyle/>
          <a:p>
            <a:pPr algn="ctr">
              <a:defRPr/>
            </a:pPr>
            <a:r>
              <a:rPr lang="ko-KR" alt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하나님께 </a:t>
            </a:r>
            <a:r>
              <a:rPr lang="ko-KR" alt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예배드려요</a:t>
            </a:r>
            <a:r>
              <a:rPr lang="en-US" altLang="ko-KR" sz="36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99CCFF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000000"/>
                  </a:outerShdw>
                </a:effectLst>
                <a:latin typeface="Arial"/>
                <a:cs typeface="Arial"/>
              </a:rPr>
              <a:t>!</a:t>
            </a:r>
            <a:endParaRPr lang="ko-KR" altLang="en-US" sz="3600" b="1" kern="10" dirty="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99CCFF"/>
                  </a:gs>
                </a:gsLst>
                <a:lin ang="0" scaled="1"/>
              </a:gradFill>
              <a:effectLst>
                <a:outerShdw dist="35921" dir="2700000" algn="ctr" rotWithShape="0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340768"/>
            <a:ext cx="8749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아직은 어려서 잘 못하는 것도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많지만 하나님께서 우리의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마음을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도와 주셔서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혼자 있는 친구나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도움이 필요한 친구들에게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꼭 필요한 이웃이 되게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해주시고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7364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1628800"/>
            <a:ext cx="87496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믿지 않는 친구들에게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예수님을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전하는 용기와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생각하는 지혜를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받는 기쁨도 허락해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예수님의 이름으로 기도합니다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     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아멘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22000" contrast="42000"/>
          </a:blip>
          <a:srcRect t="21565" b="47047"/>
          <a:stretch>
            <a:fillRect/>
          </a:stretch>
        </p:blipFill>
        <p:spPr bwMode="auto">
          <a:xfrm>
            <a:off x="251520" y="1556792"/>
            <a:ext cx="842493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845734" y="692692"/>
            <a:ext cx="3318391" cy="769369"/>
          </a:xfrm>
          <a:prstGeom prst="rect">
            <a:avLst/>
          </a:prstGeom>
          <a:noFill/>
        </p:spPr>
        <p:txBody>
          <a:bodyPr wrap="none" lIns="91368" tIns="45684" rIns="91368" bIns="45684">
            <a:spAutoFit/>
          </a:bodyPr>
          <a:lstStyle/>
          <a:p>
            <a:pPr algn="ctr"/>
            <a:r>
              <a:rPr lang="ko-KR" altLang="en-US" sz="4400" b="1" dirty="0">
                <a:ln w="12700">
                  <a:noFill/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목각파임B" pitchFamily="18" charset="-127"/>
                <a:ea typeface="HY목각파임B" pitchFamily="18" charset="-127"/>
              </a:rPr>
              <a:t>주여 이 시간</a:t>
            </a:r>
            <a:endParaRPr lang="en-US" altLang="ko-KR" sz="4400" b="1" dirty="0">
              <a:ln w="12700">
                <a:noFill/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목각파임B" pitchFamily="18" charset="-127"/>
              <a:ea typeface="HY목각파임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①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36000"/>
          </a:blip>
          <a:srcRect t="53195" b="14797"/>
          <a:stretch>
            <a:fillRect/>
          </a:stretch>
        </p:blipFill>
        <p:spPr bwMode="auto">
          <a:xfrm>
            <a:off x="251520" y="548680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8100392" y="5589240"/>
            <a:ext cx="6880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바탕"/>
                <a:ea typeface="바탕"/>
              </a:rPr>
              <a:t>②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ko-KR" altLang="en-US" sz="39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현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석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말씀은 내 발의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등불이요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endParaRPr lang="en-US" altLang="ko-KR" sz="1700" dirty="0" smtClean="0">
              <a:solidFill>
                <a:schemeClr val="bg2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내 길의 빛입니다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en-US" altLang="ko-KR" sz="17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현   석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주님의 의로운 규례들을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지키려고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</a:p>
          <a:p>
            <a:pPr>
              <a:buNone/>
            </a:pPr>
            <a:endParaRPr lang="en-US" altLang="ko-KR" sz="17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나는 맹세하고 또 다짐합니다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0" y="1628800"/>
            <a:ext cx="9143999" cy="52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18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현   석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나는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두 마음을 품은 자를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미워하지만</a:t>
            </a:r>
            <a:endParaRPr lang="en-US" altLang="ko-KR" sz="16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주님의 법은 사랑합니다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현   석 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: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내 걸음걸이를 주님의 말씀에</a:t>
            </a:r>
            <a:endParaRPr lang="en-US" altLang="ko-KR" sz="40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              </a:t>
            </a:r>
            <a:r>
              <a:rPr lang="ko-KR" altLang="en-US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굳게 세우시고</a:t>
            </a:r>
            <a:r>
              <a:rPr lang="en-US" altLang="ko-KR" sz="4000" dirty="0" smtClean="0">
                <a:solidFill>
                  <a:srgbClr val="3333FF"/>
                </a:solidFill>
                <a:latin typeface="HY강B" pitchFamily="18" charset="-127"/>
                <a:ea typeface="HY강B" pitchFamily="18" charset="-127"/>
              </a:rPr>
              <a:t>,</a:t>
            </a:r>
            <a:endParaRPr lang="en-US" altLang="ko-KR" sz="1800" dirty="0" smtClean="0">
              <a:solidFill>
                <a:srgbClr val="3333FF"/>
              </a:solidFill>
              <a:latin typeface="HY강B" pitchFamily="18" charset="-127"/>
              <a:ea typeface="HY강B" pitchFamily="18" charset="-127"/>
            </a:endParaRPr>
          </a:p>
          <a:p>
            <a:pPr>
              <a:buNone/>
            </a:pP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회   중 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: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어떠한 불의도 나를 </a:t>
            </a:r>
            <a:r>
              <a:rPr lang="ko-KR" altLang="en-US" sz="3600" dirty="0" smtClean="0">
                <a:latin typeface="HY동녘B" pitchFamily="18" charset="-127"/>
                <a:ea typeface="HY동녘B" pitchFamily="18" charset="-127"/>
              </a:rPr>
              <a:t>지배하지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                    </a:t>
            </a:r>
            <a:endParaRPr lang="en-US" altLang="ko-KR" sz="4000" dirty="0" smtClean="0">
              <a:latin typeface="HY동녘B" pitchFamily="18" charset="-127"/>
              <a:ea typeface="HY동녘B" pitchFamily="18" charset="-127"/>
            </a:endParaRPr>
          </a:p>
          <a:p>
            <a:pPr>
              <a:buNone/>
            </a:pP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              </a:t>
            </a:r>
            <a:r>
              <a:rPr lang="ko-KR" altLang="en-US" sz="4000" dirty="0" smtClean="0">
                <a:latin typeface="HY동녘B" pitchFamily="18" charset="-127"/>
                <a:ea typeface="HY동녘B" pitchFamily="18" charset="-127"/>
              </a:rPr>
              <a:t>못하게 해주십시오</a:t>
            </a:r>
            <a:r>
              <a:rPr lang="en-US" altLang="ko-KR" sz="4000" dirty="0" smtClean="0">
                <a:latin typeface="HY동녘B" pitchFamily="18" charset="-127"/>
                <a:ea typeface="HY동녘B" pitchFamily="18" charset="-127"/>
              </a:rPr>
              <a:t>.</a:t>
            </a:r>
          </a:p>
          <a:p>
            <a:pPr>
              <a:buNone/>
            </a:pPr>
            <a:endParaRPr lang="ko-KR" altLang="en-US" sz="4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나누어 읽는 말씀</a:t>
            </a:r>
            <a:endParaRPr lang="ko-KR" altLang="en-US" sz="40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928688"/>
          </a:xfrm>
        </p:spPr>
        <p:txBody>
          <a:bodyPr lIns="270000"/>
          <a:lstStyle/>
          <a:p>
            <a:pPr eaLnBrk="1" hangingPunct="1">
              <a:lnSpc>
                <a:spcPct val="120000"/>
              </a:lnSpc>
              <a:defRPr/>
            </a:pPr>
            <a:r>
              <a:rPr lang="ko-KR" altLang="en-US" sz="4400" dirty="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44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 도  신 경</a:t>
            </a:r>
            <a:endParaRPr lang="en-US" altLang="ko-KR" sz="44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31800" y="754614"/>
            <a:ext cx="8280400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전능하사 천지를 만드신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그 외아들 우리 주 예수 그리스도를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믿사오니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이는 성령으로 잉태하사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50825" y="1071563"/>
            <a:ext cx="8678863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ko-KR" altLang="en-US" sz="2400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직사각형 2"/>
          <p:cNvSpPr>
            <a:spLocks noChangeArrowheads="1"/>
          </p:cNvSpPr>
          <p:nvPr/>
        </p:nvSpPr>
        <p:spPr bwMode="auto">
          <a:xfrm>
            <a:off x="428625" y="0"/>
            <a:ext cx="857250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본디오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빌라도에게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고난을 받으사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장사한 지 사흘 만에 죽은 자 가운데서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다시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살아나시며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오르사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전능하신 하나님 우편에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앉아 계시다가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저리로서 산 자와 죽은 자를 심판하러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오시리라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214313" y="71438"/>
            <a:ext cx="8643937" cy="66436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13315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직사각형 3"/>
          <p:cNvSpPr>
            <a:spLocks noChangeArrowheads="1"/>
          </p:cNvSpPr>
          <p:nvPr/>
        </p:nvSpPr>
        <p:spPr bwMode="auto">
          <a:xfrm>
            <a:off x="428625" y="357188"/>
            <a:ext cx="8501063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성령을 믿사오며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거룩한 공회와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죄를 사하여 주시는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몸이 다시 사는 것과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아멘</a:t>
            </a:r>
            <a:r>
              <a:rPr lang="en-US" altLang="ko-KR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57188" y="357188"/>
            <a:ext cx="8072437" cy="55721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대표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김현찬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260648"/>
            <a:ext cx="8229600" cy="9703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2015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년  </a:t>
            </a:r>
            <a:r>
              <a:rPr kumimoji="0" lang="en-US" altLang="ko-KR" sz="40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kumimoji="0" lang="en-US" altLang="ko-KR" sz="400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kumimoji="0" lang="ko-KR" altLang="en-US" sz="4000" smtClean="0">
                <a:latin typeface="HY헤드라인M" pitchFamily="18" charset="-127"/>
                <a:ea typeface="HY헤드라인M" pitchFamily="18" charset="-127"/>
              </a:rPr>
              <a:t>일    </a:t>
            </a:r>
            <a:r>
              <a:rPr kumimoji="0" lang="ko-KR" altLang="en-US" sz="4000" dirty="0" smtClean="0">
                <a:latin typeface="HY헤드라인M" pitchFamily="18" charset="-127"/>
                <a:ea typeface="HY헤드라인M" pitchFamily="18" charset="-127"/>
              </a:rPr>
              <a:t>어린이 예배</a:t>
            </a:r>
            <a:endParaRPr kumimoji="0"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243730" y="2564904"/>
            <a:ext cx="68659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오늘은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성령감림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후 제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19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주일</a:t>
            </a:r>
            <a:endParaRPr lang="en-US" altLang="ko-KR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  <a:p>
            <a:pPr algn="ctr"/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입니다</a:t>
            </a:r>
            <a:r>
              <a:rPr lang="en-US" altLang="ko-KR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.</a:t>
            </a:r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백송B" panose="02030600000101010101" pitchFamily="18" charset="-127"/>
                <a:ea typeface="HY백송B" panose="02030600000101010101" pitchFamily="18" charset="-127"/>
              </a:rPr>
              <a:t>  </a:t>
            </a:r>
            <a:endParaRPr lang="en-US" altLang="ko-KR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백송B" panose="02030600000101010101" pitchFamily="18" charset="-127"/>
              <a:ea typeface="HY백송B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설  교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김광래 전도사님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94" name="Picture 50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57395" name="Picture 51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57396" name="Picture 52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57398" name="Picture 54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구슬번호(선택)-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7589" name="Picture 5" descr="구슬번호-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7590" name="Picture 6" descr="구슬번호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7593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6569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6570" name="Picture 10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6572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4" descr="구슬번호-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262688"/>
            <a:ext cx="431800" cy="406400"/>
          </a:xfrm>
          <a:prstGeom prst="rect">
            <a:avLst/>
          </a:prstGeom>
          <a:noFill/>
        </p:spPr>
      </p:pic>
      <p:pic>
        <p:nvPicPr>
          <p:cNvPr id="65541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013" y="6262688"/>
            <a:ext cx="431800" cy="406400"/>
          </a:xfrm>
          <a:prstGeom prst="rect">
            <a:avLst/>
          </a:prstGeom>
          <a:noFill/>
        </p:spPr>
      </p:pic>
      <p:pic>
        <p:nvPicPr>
          <p:cNvPr id="65542" name="Picture 6" descr="구슬번호(선택)-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4950" y="6262688"/>
            <a:ext cx="431800" cy="406400"/>
          </a:xfrm>
          <a:prstGeom prst="rect">
            <a:avLst/>
          </a:prstGeom>
          <a:noFill/>
        </p:spPr>
      </p:pic>
      <p:pic>
        <p:nvPicPr>
          <p:cNvPr id="65545" name="Picture 9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20" name="Picture 8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4521" name="Picture 9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4522" name="Picture 10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4524" name="Picture 12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구슬번호-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3688" y="6262688"/>
            <a:ext cx="431800" cy="406400"/>
          </a:xfrm>
          <a:prstGeom prst="rect">
            <a:avLst/>
          </a:prstGeom>
          <a:noFill/>
        </p:spPr>
      </p:pic>
      <p:pic>
        <p:nvPicPr>
          <p:cNvPr id="63493" name="Picture 5" descr="구슬번호-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6262688"/>
            <a:ext cx="431800" cy="406400"/>
          </a:xfrm>
          <a:prstGeom prst="rect">
            <a:avLst/>
          </a:prstGeom>
          <a:noFill/>
        </p:spPr>
      </p:pic>
      <p:pic>
        <p:nvPicPr>
          <p:cNvPr id="63494" name="Picture 6" descr="구슬번호(선택)-3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02625" y="6262688"/>
            <a:ext cx="431800" cy="406400"/>
          </a:xfrm>
          <a:prstGeom prst="rect">
            <a:avLst/>
          </a:prstGeom>
          <a:noFill/>
        </p:spPr>
      </p:pic>
      <p:pic>
        <p:nvPicPr>
          <p:cNvPr id="63498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26988"/>
            <a:ext cx="9144000" cy="4962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헌금 기도 </a:t>
            </a:r>
            <a:r>
              <a:rPr lang="en-US" altLang="ko-KR" sz="4800" dirty="0" smtClean="0">
                <a:latin typeface="HY목각파임B" pitchFamily="18" charset="-127"/>
                <a:ea typeface="HY목각파임B" pitchFamily="18" charset="-127"/>
              </a:rPr>
              <a:t>– </a:t>
            </a:r>
            <a:r>
              <a:rPr lang="ko-KR" altLang="en-US" sz="4800" dirty="0" smtClean="0">
                <a:latin typeface="HY목각파임B" pitchFamily="18" charset="-127"/>
                <a:ea typeface="HY목각파임B" pitchFamily="18" charset="-127"/>
              </a:rPr>
              <a:t>정수인 어린이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436562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-34925" y="0"/>
            <a:ext cx="9144000" cy="836613"/>
          </a:xfrm>
        </p:spPr>
        <p:txBody>
          <a:bodyPr lIns="810000"/>
          <a:lstStyle/>
          <a:p>
            <a:pPr eaLnBrk="1" hangingPunct="1">
              <a:defRPr/>
            </a:pPr>
            <a:r>
              <a:rPr lang="ko-KR" altLang="en-US" sz="4800" b="1" dirty="0" smtClean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395288" y="134143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1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395288" y="3141663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2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395288" y="4941888"/>
            <a:ext cx="10810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11700" b="1" dirty="0">
                <a:solidFill>
                  <a:schemeClr val="bg1"/>
                </a:solidFill>
                <a:latin typeface="Arial Narrow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83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70000" anchor="ctr"/>
          <a:lstStyle/>
          <a:p>
            <a:pPr algn="ctr">
              <a:lnSpc>
                <a:spcPct val="120000"/>
              </a:lnSpc>
              <a:defRPr/>
            </a:pPr>
            <a:r>
              <a:rPr lang="ko-KR" altLang="en-US" sz="4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Y헤드라인M" pitchFamily="18" charset="-127"/>
                <a:ea typeface="HY헤드라인M" pitchFamily="18" charset="-127"/>
                <a:cs typeface="+mj-cs"/>
              </a:rPr>
              <a:t>주기도문</a:t>
            </a:r>
            <a:endParaRPr lang="en-US" altLang="ko-KR" sz="4400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58080" y="980728"/>
            <a:ext cx="8534400" cy="56886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en-US" altLang="ko-KR" sz="10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계신 우리 아버지여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이름이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거룩히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여김을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받으시오며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나라가 </a:t>
            </a:r>
            <a:r>
              <a:rPr lang="ko-KR" altLang="en-US" sz="3600" dirty="0" err="1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임하시오며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뜻이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하늘에서 이루어진 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땅에서도 </a:t>
            </a:r>
            <a:r>
              <a:rPr lang="ko-KR" altLang="en-US" sz="3600" dirty="0" err="1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이루어지이다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 오늘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우리에게 일용할 양식을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4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예배로의 부름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872762" y="3140968"/>
            <a:ext cx="740459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하나님은 영이시니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예배하는 자가 신령과 </a:t>
            </a:r>
            <a:endParaRPr lang="en-US" altLang="ko-KR" sz="4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진정으로 예배할지니라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요 </a:t>
            </a:r>
            <a:r>
              <a:rPr lang="en-US" altLang="ko-KR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4:24)</a:t>
            </a:r>
            <a:r>
              <a:rPr lang="ko-KR" altLang="en-US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22531" name="Picture 9" descr="C:\Users\박미아\AppData\Local\Microsoft\Windows\Temporary Internet Files\Content.IE5\06RW6IX1\MP900434135[1]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직사각형 4"/>
          <p:cNvSpPr>
            <a:spLocks noChangeArrowheads="1"/>
          </p:cNvSpPr>
          <p:nvPr/>
        </p:nvSpPr>
        <p:spPr bwMode="auto">
          <a:xfrm>
            <a:off x="678879" y="544026"/>
            <a:ext cx="7997577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우리가 우리에게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죄 지은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자를 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사하여 준 </a:t>
            </a: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것같이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 죄를 사하여 주시옵고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우리를 시험에 들게 하지 마시옵고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다만 악에서 구하시옵소서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나라와 권세와 영광이 </a:t>
            </a: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아버지께</a:t>
            </a:r>
            <a:endParaRPr lang="en-US" altLang="ko-KR" sz="3600" dirty="0" smtClean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영원히 있사옵나이다        아멘</a:t>
            </a:r>
            <a:r>
              <a:rPr lang="en-US" altLang="ko-KR" sz="3600" dirty="0" smtClean="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en-US" altLang="ko-KR" sz="3600" dirty="0">
              <a:solidFill>
                <a:schemeClr val="tx2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5750" y="214313"/>
            <a:ext cx="8501063" cy="65008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대각선 방향의 모서리가 둥근 사각형 4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대각선 방향의 모서리가 둥근 사각형 2"/>
          <p:cNvSpPr/>
          <p:nvPr/>
        </p:nvSpPr>
        <p:spPr>
          <a:xfrm>
            <a:off x="7740352" y="6237312"/>
            <a:ext cx="936104" cy="360040"/>
          </a:xfrm>
          <a:prstGeom prst="round2DiagRect">
            <a:avLst/>
          </a:prstGeom>
          <a:solidFill>
            <a:schemeClr val="tx2">
              <a:lumMod val="20000"/>
              <a:lumOff val="80000"/>
              <a:alpha val="57000"/>
            </a:schemeClr>
          </a:solidFill>
          <a:ln>
            <a:solidFill>
              <a:schemeClr val="tx2">
                <a:lumMod val="40000"/>
                <a:lumOff val="60000"/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4/4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276872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사랑의 하나님 아버지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!</a:t>
            </a: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오늘도 교회에 나와서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예배드릴 때 저희들의 마음을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받아 주시고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 하나님을 만나는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귀한 시간이 되게 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sz="4000" dirty="0" smtClean="0">
                <a:latin typeface="HY헤드라인M" pitchFamily="18" charset="-127"/>
                <a:ea typeface="HY헤드라인M" pitchFamily="18" charset="-127"/>
              </a:rPr>
              <a:t>공동기도</a:t>
            </a:r>
            <a:endParaRPr lang="en-US" altLang="ko-KR" sz="400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0" y="1859340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b="1" dirty="0" smtClean="0"/>
              <a:t> </a:t>
            </a:r>
            <a:endParaRPr lang="ko-KR" altLang="en-US" sz="5400" dirty="0" smtClean="0"/>
          </a:p>
        </p:txBody>
      </p:sp>
      <p:sp>
        <p:nvSpPr>
          <p:cNvPr id="5" name="직사각형 4"/>
          <p:cNvSpPr/>
          <p:nvPr/>
        </p:nvSpPr>
        <p:spPr>
          <a:xfrm>
            <a:off x="0" y="141035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o-KR" altLang="en-US" sz="6600" dirty="0" smtClean="0"/>
          </a:p>
          <a:p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51520" y="2132856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지난 한 주간 동안 지내면서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저 혼자만 생각하고 욕심을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부리다 친구를 미워하고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부모님의 마음을 아프게 한 </a:t>
            </a:r>
            <a:endParaRPr lang="en-US" altLang="ko-KR" sz="4800" dirty="0" smtClean="0"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800" dirty="0" smtClean="0">
                <a:latin typeface="HY견고딕" pitchFamily="18" charset="-127"/>
                <a:ea typeface="HY견고딕" pitchFamily="18" charset="-127"/>
              </a:rPr>
              <a:t>것들을 용서해 주세요</a:t>
            </a:r>
            <a:r>
              <a:rPr lang="en-US" altLang="ko-KR" sz="4800" dirty="0" smtClean="0"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5850</TotalTime>
  <Words>404</Words>
  <Application>Microsoft Office PowerPoint</Application>
  <PresentationFormat>화면 슬라이드 쇼(4:3)</PresentationFormat>
  <Paragraphs>110</Paragraphs>
  <Slides>30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30</vt:i4>
      </vt:variant>
    </vt:vector>
  </HeadingPairs>
  <TitlesOfParts>
    <vt:vector size="32" baseType="lpstr">
      <vt:lpstr>파형</vt:lpstr>
      <vt:lpstr>1_Office 테마</vt:lpstr>
      <vt:lpstr>슬라이드 1</vt:lpstr>
      <vt:lpstr>슬라이드 2</vt:lpstr>
      <vt:lpstr>예배로의 부름</vt:lpstr>
      <vt:lpstr>슬라이드 4</vt:lpstr>
      <vt:lpstr>슬라이드 5</vt:lpstr>
      <vt:lpstr>슬라이드 6</vt:lpstr>
      <vt:lpstr>슬라이드 7</vt:lpstr>
      <vt:lpstr>공동기도</vt:lpstr>
      <vt:lpstr>공동기도</vt:lpstr>
      <vt:lpstr>공동기도</vt:lpstr>
      <vt:lpstr>공동기도</vt:lpstr>
      <vt:lpstr>슬라이드 12</vt:lpstr>
      <vt:lpstr>슬라이드 13</vt:lpstr>
      <vt:lpstr>나누어 읽는 말씀</vt:lpstr>
      <vt:lpstr>나누어 읽는 말씀</vt:lpstr>
      <vt:lpstr> 사 도  신 경</vt:lpstr>
      <vt:lpstr>슬라이드 17</vt:lpstr>
      <vt:lpstr>슬라이드 18</vt:lpstr>
      <vt:lpstr>대표 기도 – 김현찬 어린이</vt:lpstr>
      <vt:lpstr>설  교 – 김광래 전도사님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헌금 기도 – 정수인 어린이</vt:lpstr>
      <vt:lpstr>광  고</vt:lpstr>
      <vt:lpstr>슬라이드 29</vt:lpstr>
      <vt:lpstr>슬라이드 30</vt:lpstr>
    </vt:vector>
  </TitlesOfParts>
  <Company>파워피티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파워피티</dc:creator>
  <cp:lastModifiedBy>Registered User</cp:lastModifiedBy>
  <cp:revision>744</cp:revision>
  <dcterms:created xsi:type="dcterms:W3CDTF">2002-08-20T12:26:03Z</dcterms:created>
  <dcterms:modified xsi:type="dcterms:W3CDTF">2015-10-03T02:55:13Z</dcterms:modified>
</cp:coreProperties>
</file>