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sldIdLst>
    <p:sldId id="316" r:id="rId2"/>
    <p:sldId id="262" r:id="rId3"/>
    <p:sldId id="334" r:id="rId4"/>
    <p:sldId id="325" r:id="rId5"/>
    <p:sldId id="336" r:id="rId6"/>
    <p:sldId id="337" r:id="rId7"/>
    <p:sldId id="335" r:id="rId8"/>
    <p:sldId id="324" r:id="rId9"/>
    <p:sldId id="329" r:id="rId10"/>
    <p:sldId id="326" r:id="rId11"/>
    <p:sldId id="308" r:id="rId12"/>
    <p:sldId id="330" r:id="rId13"/>
    <p:sldId id="340" r:id="rId14"/>
    <p:sldId id="309" r:id="rId15"/>
    <p:sldId id="331" r:id="rId16"/>
    <p:sldId id="339" r:id="rId17"/>
    <p:sldId id="310" r:id="rId18"/>
    <p:sldId id="333" r:id="rId19"/>
    <p:sldId id="338" r:id="rId20"/>
    <p:sldId id="328" r:id="rId21"/>
    <p:sldId id="302" r:id="rId22"/>
    <p:sldId id="322" r:id="rId2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AD5FA"/>
    <a:srgbClr val="FF8770"/>
    <a:srgbClr val="EF7965"/>
    <a:srgbClr val="F1BAD9"/>
    <a:srgbClr val="A6A6D4"/>
    <a:srgbClr val="B47BB4"/>
    <a:srgbClr val="F4C1DC"/>
    <a:srgbClr val="66D0FF"/>
    <a:srgbClr val="D0C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23"/>
    <p:restoredTop sz="94626"/>
  </p:normalViewPr>
  <p:slideViewPr>
    <p:cSldViewPr snapToGrid="0" snapToObjects="1">
      <p:cViewPr varScale="1">
        <p:scale>
          <a:sx n="75" d="100"/>
          <a:sy n="75" d="100"/>
        </p:scale>
        <p:origin x="84" y="64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x-none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C03D8-EFD2-DE45-9241-1BFF7E54C8E7}" type="datetimeFigureOut">
              <a:rPr kumimoji="1" lang="x-none" altLang="en-US" smtClean="0"/>
              <a:t>2022-07-17</a:t>
            </a:fld>
            <a:endParaRPr kumimoji="1" lang="x-none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x-none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5167B-B67D-634C-8693-C726E2D0E84E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935761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x-none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5167B-B67D-634C-8693-C726E2D0E84E}" type="slidenum">
              <a:rPr kumimoji="1" lang="x-none" altLang="en-US" smtClean="0"/>
              <a:t>2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375507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x-none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5167B-B67D-634C-8693-C726E2D0E84E}" type="slidenum">
              <a:rPr kumimoji="1" lang="x-none" altLang="en-US" smtClean="0"/>
              <a:t>9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355188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5167B-B67D-634C-8693-C726E2D0E84E}" type="slidenum">
              <a:rPr kumimoji="1" lang="x-none" altLang="en-US" smtClean="0"/>
              <a:t>17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2073202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5167B-B67D-634C-8693-C726E2D0E84E}" type="slidenum">
              <a:rPr kumimoji="1" lang="x-none" altLang="en-US" smtClean="0"/>
              <a:t>21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398946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5B78DA8-A03C-364C-BA5F-BE35F37F3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0C2C21F-60FC-CB40-A974-4A06D3FDBE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C1AE354-E62D-7742-B4E4-018D1DD96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2022-07-17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6D8A45A-24FC-B943-9674-49737C7E5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6E4543D-2AC9-3E4D-9BB2-D3C4CEDB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478577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7A84DAF-72EE-5643-A832-DB39BAF90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1D1B336-820F-E54E-9742-C4D829D68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A953454-3690-7344-AE33-3539ABFAF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2022-07-17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557C726-122F-3942-8309-FEABED64E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C78730A-65F0-1147-92F6-C46C71F88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865492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3F87959-668F-F746-94C3-85AB0767A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C604B5D-F130-F148-9E26-60E7180FC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05E2589-ECD3-BD43-9822-5C49A43D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2022-07-17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2F0AAB4-CE55-2C4C-968C-4CCEF68D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898A359-52B2-5A41-83A7-656F657D1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3253580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DBC9320-26E2-D149-8CFC-2CC01D696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593458F-51A3-694A-B92F-B308984F9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10AA582-3F6B-4A4F-BCC1-280A0FDF8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2022-07-17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9AFBB19-607F-984F-B894-01F25E916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F942930-C238-714C-8DEB-907F4D975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4242512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9DF7D65-0959-9844-B4C6-B9038FA0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96A1649-C826-494B-B00D-10DB05FB4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E05C44E-5D7C-2443-95EA-B4F27D8FA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2022-07-17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9609D3D-5B47-314E-809B-E979B1D3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83CAD3F-86FD-864F-B1D8-D4F0DEF5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996000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74A108-7DAA-1343-A4C8-2A52D31F0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04B20B5-02A1-8C40-8486-D485E80572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1CFF91C-8DB5-5B46-B50F-616A56283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F2821E1-21C4-D34F-9767-05B440C2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2022-07-17</a:t>
            </a:fld>
            <a:endParaRPr kumimoji="1" lang="x-none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86FBA0B-9124-E347-826E-EE0389068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CD48D09-4508-5B45-9DF3-9709241C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048166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A968533-5B14-3742-B0D6-F64C84E50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5B72FA6-AAD5-1F45-A00A-F2EA63DF3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8910B7E-BAB0-F143-8377-9A786FDAF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C3B9FC3-F7C7-3345-85EB-25D83070B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5538C3A-A7CA-4746-8BB6-CFC05B6C8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797EA11A-7EB2-7144-8B78-45344D284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2022-07-17</a:t>
            </a:fld>
            <a:endParaRPr kumimoji="1" lang="x-none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A904C65E-6DF4-CF42-B045-3C0A34DB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1E3122D-9CD3-5648-B1DE-A284CA0B8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80047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3219751-FC5C-074E-9B03-025B1720F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457A9BC-A5A5-8F42-8CF6-405018DBB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2022-07-17</a:t>
            </a:fld>
            <a:endParaRPr kumimoji="1" lang="x-none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E256A20-5C9B-9748-AE93-1D2FC623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7A7470B-41DE-1E48-82DD-B21D7053E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4177152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E33F08E-EF2C-9841-A605-125158563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2022-07-17</a:t>
            </a:fld>
            <a:endParaRPr kumimoji="1" lang="x-none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619E258-1940-7840-9B31-C9E951DF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828EA1C-E4E8-DB48-82B6-F73F7D0F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29737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B7C43F6-C506-EB44-9C2C-2C77E2A3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8C15327-C5AA-6644-9956-6706B6526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0FEE8F0-7160-F441-A3DE-6AF737FED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A99E6DB-0125-6746-9081-46AC51122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2022-07-17</a:t>
            </a:fld>
            <a:endParaRPr kumimoji="1" lang="x-none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EB462B2-5F94-A341-9A43-9DB1D748C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59371B9-9A39-0D43-8DCC-D9C240069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401967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4AEB83-7FFF-DC48-8BC7-C2D3CD282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A427DCC-9339-AA49-878F-4751F309B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x-none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366CD07-3259-584E-BF0E-57748B818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6342C74-8D1F-5446-A1BB-68B4751D7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2022-07-17</a:t>
            </a:fld>
            <a:endParaRPr kumimoji="1" lang="x-none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2459530-4B24-AD42-A1CA-B2060F0FA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4D132FB-667A-544A-9034-0FF634E8B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1624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26FA6F7-31ED-B341-8A5F-D8848077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CD406AC-6B55-0348-B8F3-54159FDD1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FD68D05-A918-D647-82BD-6B2F0606D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B28DA-1F49-CD48-BE52-5BA9C6716DE2}" type="datetimeFigureOut">
              <a:rPr kumimoji="1" lang="x-none" altLang="en-US" smtClean="0"/>
              <a:t>2022-07-17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BB06090-61E6-204E-86D8-A8EE6F202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862790B-4017-5743-A7E5-202D35FD7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51071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2.jp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microsoft.com/office/2007/relationships/media" Target="../media/media3.mp3"/><Relationship Id="rId16" Type="http://schemas.openxmlformats.org/officeDocument/2006/relationships/image" Target="../media/image9.png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7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3.jp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6.jp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9.png"/><Relationship Id="rId11" Type="http://schemas.openxmlformats.org/officeDocument/2006/relationships/image" Target="../media/image7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9.png"/><Relationship Id="rId11" Type="http://schemas.openxmlformats.org/officeDocument/2006/relationships/image" Target="../media/image7.png"/><Relationship Id="rId5" Type="http://schemas.openxmlformats.org/officeDocument/2006/relationships/image" Target="../media/image44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youtu.be/9BdCUIkqZL4" TargetMode="Externa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C49AFFF-5FB4-8E45-9CFB-6576FBA84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131" y="869141"/>
            <a:ext cx="5625736" cy="51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7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per Turn Page" descr="Paper Turn Page">
            <a:hlinkClick r:id="" action="ppaction://media"/>
            <a:extLst>
              <a:ext uri="{FF2B5EF4-FFF2-40B4-BE49-F238E27FC236}">
                <a16:creationId xmlns:a16="http://schemas.microsoft.com/office/drawing/2014/main" id="{DE28F3D0-E4DC-884E-9B56-7573C760B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109239"/>
            <a:ext cx="812800" cy="812800"/>
          </a:xfrm>
          <a:prstGeom prst="rect">
            <a:avLst/>
          </a:prstGeom>
        </p:spPr>
      </p:pic>
      <p:pic>
        <p:nvPicPr>
          <p:cNvPr id="8" name="그림 7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2282ED5B-3E4A-614D-9E70-855839E0FB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41" y="221701"/>
            <a:ext cx="1388110" cy="4487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AF6EBE-67D5-4055-A5AD-20F03C6E6B5A}"/>
              </a:ext>
            </a:extLst>
          </p:cNvPr>
          <p:cNvSpPr txBox="1"/>
          <p:nvPr/>
        </p:nvSpPr>
        <p:spPr>
          <a:xfrm>
            <a:off x="6737684" y="567731"/>
            <a:ext cx="5257467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b="1" u="sng" dirty="0"/>
              <a:t>등장 인물</a:t>
            </a:r>
            <a:endParaRPr lang="en-US" altLang="ko-KR" sz="4400" b="1" u="sng" dirty="0"/>
          </a:p>
          <a:p>
            <a:pPr algn="ctr"/>
            <a:endParaRPr lang="en-US" altLang="ko-KR" sz="4400" b="1" u="sng" dirty="0"/>
          </a:p>
          <a:p>
            <a:r>
              <a:rPr lang="en-US" altLang="ko-KR" sz="3200" b="1" dirty="0"/>
              <a:t>1,</a:t>
            </a:r>
            <a:r>
              <a:rPr lang="ko-KR" altLang="en-US" sz="3200" b="1" dirty="0" err="1"/>
              <a:t>에스라</a:t>
            </a:r>
            <a:r>
              <a:rPr lang="en-US" altLang="ko-KR" sz="3200" b="1" dirty="0"/>
              <a:t>(</a:t>
            </a:r>
            <a:r>
              <a:rPr lang="ko-KR" altLang="en-US" sz="3200" b="1" dirty="0"/>
              <a:t>학사</a:t>
            </a:r>
            <a:r>
              <a:rPr lang="en-US" altLang="ko-KR" sz="3200" b="1" dirty="0"/>
              <a:t>&amp;</a:t>
            </a:r>
            <a:r>
              <a:rPr lang="ko-KR" altLang="en-US" sz="3200" b="1" dirty="0"/>
              <a:t>제사장</a:t>
            </a:r>
            <a:r>
              <a:rPr lang="en-US" altLang="ko-KR" sz="3200" b="1" dirty="0"/>
              <a:t>) : 1</a:t>
            </a:r>
            <a:r>
              <a:rPr lang="ko-KR" altLang="en-US" sz="3200" b="1" dirty="0"/>
              <a:t>명</a:t>
            </a:r>
            <a:endParaRPr lang="en-US" altLang="ko-KR" sz="3200" b="1" dirty="0"/>
          </a:p>
          <a:p>
            <a:endParaRPr lang="en-US" altLang="ko-KR" sz="3200" b="1" dirty="0"/>
          </a:p>
          <a:p>
            <a:r>
              <a:rPr lang="en-US" altLang="ko-KR" sz="3200" b="1" dirty="0"/>
              <a:t>2, </a:t>
            </a:r>
            <a:r>
              <a:rPr lang="ko-KR" altLang="en-US" sz="3200" b="1" dirty="0" err="1"/>
              <a:t>느혜미야</a:t>
            </a:r>
            <a:r>
              <a:rPr lang="en-US" altLang="ko-KR" sz="3200" b="1" dirty="0"/>
              <a:t>(</a:t>
            </a:r>
            <a:r>
              <a:rPr lang="ko-KR" altLang="en-US" sz="3200" b="1" dirty="0"/>
              <a:t>총독</a:t>
            </a:r>
            <a:r>
              <a:rPr lang="en-US" altLang="ko-KR" sz="3200" b="1" dirty="0"/>
              <a:t>) : 1</a:t>
            </a:r>
            <a:r>
              <a:rPr lang="ko-KR" altLang="en-US" sz="3200" b="1" dirty="0"/>
              <a:t>명</a:t>
            </a:r>
            <a:endParaRPr lang="en-US" altLang="ko-KR" sz="3200" b="1" dirty="0"/>
          </a:p>
          <a:p>
            <a:endParaRPr lang="en-US" altLang="ko-KR" sz="3200" b="1" dirty="0"/>
          </a:p>
          <a:p>
            <a:r>
              <a:rPr lang="en-US" altLang="ko-KR" sz="3200" b="1" dirty="0"/>
              <a:t>2, </a:t>
            </a:r>
            <a:r>
              <a:rPr lang="ko-KR" altLang="en-US" sz="3200" b="1" dirty="0"/>
              <a:t>장로 </a:t>
            </a:r>
            <a:r>
              <a:rPr lang="en-US" altLang="ko-KR" sz="3200" b="1" dirty="0"/>
              <a:t>: 2</a:t>
            </a:r>
            <a:r>
              <a:rPr lang="ko-KR" altLang="en-US" sz="3200" b="1" dirty="0"/>
              <a:t>명</a:t>
            </a:r>
            <a:endParaRPr lang="en-US" altLang="ko-KR" sz="3200" b="1" dirty="0"/>
          </a:p>
          <a:p>
            <a:endParaRPr lang="en-US" altLang="ko-KR" sz="3200" b="1" dirty="0"/>
          </a:p>
          <a:p>
            <a:r>
              <a:rPr lang="en-US" altLang="ko-KR" sz="3200" b="1" dirty="0"/>
              <a:t>3, </a:t>
            </a:r>
            <a:r>
              <a:rPr lang="ko-KR" altLang="en-US" sz="3200" b="1" dirty="0"/>
              <a:t>백성 </a:t>
            </a:r>
            <a:r>
              <a:rPr lang="en-US" altLang="ko-KR" sz="3200" b="1" dirty="0"/>
              <a:t>:6</a:t>
            </a:r>
            <a:r>
              <a:rPr lang="ko-KR" altLang="en-US" sz="3200" b="1" dirty="0"/>
              <a:t>명</a:t>
            </a:r>
            <a:endParaRPr lang="en-US" altLang="ko-KR" sz="3200" b="1" dirty="0"/>
          </a:p>
          <a:p>
            <a:endParaRPr lang="en-US" altLang="ko-KR" sz="3200" b="1" dirty="0"/>
          </a:p>
          <a:p>
            <a:r>
              <a:rPr lang="en-US" altLang="ko-KR" sz="3200" b="1" dirty="0"/>
              <a:t>4, </a:t>
            </a:r>
            <a:r>
              <a:rPr lang="ko-KR" altLang="en-US" sz="3200" b="1" dirty="0"/>
              <a:t>기자 </a:t>
            </a:r>
            <a:r>
              <a:rPr lang="en-US" altLang="ko-KR" sz="3200" b="1" dirty="0"/>
              <a:t>: 1</a:t>
            </a:r>
            <a:r>
              <a:rPr lang="ko-KR" altLang="en-US" sz="3200" b="1" dirty="0"/>
              <a:t>명</a:t>
            </a:r>
          </a:p>
        </p:txBody>
      </p:sp>
      <p:pic>
        <p:nvPicPr>
          <p:cNvPr id="6" name="그림 5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A6364845-9735-5F46-890A-544A4E2BB27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01788" y="670444"/>
            <a:ext cx="7672858" cy="5673106"/>
          </a:xfrm>
          <a:prstGeom prst="rect">
            <a:avLst/>
          </a:prstGeom>
        </p:spPr>
      </p:pic>
      <p:pic>
        <p:nvPicPr>
          <p:cNvPr id="7" name="그림 6" descr="텍스트, 사람, 가장이(가) 표시된 사진&#10;&#10;자동 생성된 설명">
            <a:extLst>
              <a:ext uri="{FF2B5EF4-FFF2-40B4-BE49-F238E27FC236}">
                <a16:creationId xmlns:a16="http://schemas.microsoft.com/office/drawing/2014/main" id="{44DC8F4C-FCBB-DC49-8321-861C7367667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8750" y="297902"/>
            <a:ext cx="7835566" cy="5775819"/>
          </a:xfrm>
          <a:prstGeom prst="rect">
            <a:avLst/>
          </a:prstGeom>
        </p:spPr>
      </p:pic>
      <p:pic>
        <p:nvPicPr>
          <p:cNvPr id="9" name="그림 8" descr="사람이(가) 표시된 사진  자동 생성된 설명">
            <a:extLst>
              <a:ext uri="{FF2B5EF4-FFF2-40B4-BE49-F238E27FC236}">
                <a16:creationId xmlns:a16="http://schemas.microsoft.com/office/drawing/2014/main" id="{2D298F5D-3D19-C140-B0B9-1A923DEA579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26" y="-5934076"/>
            <a:ext cx="9220200" cy="561323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941902" y="670444"/>
            <a:ext cx="3857625" cy="567310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10"/>
          <a:srcRect t="1845" r="1703"/>
          <a:stretch/>
        </p:blipFill>
        <p:spPr>
          <a:xfrm>
            <a:off x="-5629276" y="-5086350"/>
            <a:ext cx="5229225" cy="442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8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22344 0.02269 C 0.26954 0.02778 0.33946 0.03079 0.41276 0.03079 C 0.49545 0.03079 0.5625 0.02778 0.60873 0.02269 L 0.83191 -2.59259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89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3055 L 0.56575 -0.03055 C 0.81862 -0.03055 1.13086 -0.02523 1.13086 -0.0206 L 1.13086 -0.01088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49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89166 0.0194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83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03385 1.033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5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26303 0 C 0.38073 0 0.52618 0.23773 0.52618 0.43009 L 0.52618 0.86042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02" y="4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노란색, 벽, 욕실, 실내이(가) 표시된 사진&#10;&#10;자동 생성된 설명">
            <a:extLst>
              <a:ext uri="{FF2B5EF4-FFF2-40B4-BE49-F238E27FC236}">
                <a16:creationId xmlns:a16="http://schemas.microsoft.com/office/drawing/2014/main" id="{FA313B5D-63FA-6F40-BB3C-793DA31EEC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3"/>
            <a:ext cx="12192000" cy="6857194"/>
          </a:xfrm>
          <a:prstGeom prst="rect">
            <a:avLst/>
          </a:prstGeom>
        </p:spPr>
      </p:pic>
      <p:pic>
        <p:nvPicPr>
          <p:cNvPr id="7" name="그림 6" descr="텍스트, 사람, 가장이(가) 표시된 사진&#10;&#10;자동 생성된 설명">
            <a:extLst>
              <a:ext uri="{FF2B5EF4-FFF2-40B4-BE49-F238E27FC236}">
                <a16:creationId xmlns:a16="http://schemas.microsoft.com/office/drawing/2014/main" id="{44DC8F4C-FCBB-DC49-8321-861C736766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296" y="2032838"/>
            <a:ext cx="9627702" cy="4825162"/>
          </a:xfrm>
          <a:prstGeom prst="rect">
            <a:avLst/>
          </a:prstGeom>
        </p:spPr>
      </p:pic>
      <p:pic>
        <p:nvPicPr>
          <p:cNvPr id="9" name="그림 8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A6364845-9735-5F46-890A-544A4E2BB27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337" y="1868557"/>
            <a:ext cx="5140879" cy="504907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10F1964-77FB-224D-BC89-19E920C626D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864302"/>
            <a:ext cx="12192000" cy="1993295"/>
          </a:xfrm>
          <a:prstGeom prst="rect">
            <a:avLst/>
          </a:prstGeom>
        </p:spPr>
      </p:pic>
      <p:pic>
        <p:nvPicPr>
          <p:cNvPr id="2" name="Paper Turn Page" descr="Paper Turn Page">
            <a:hlinkClick r:id="" action="ppaction://media"/>
            <a:extLst>
              <a:ext uri="{FF2B5EF4-FFF2-40B4-BE49-F238E27FC236}">
                <a16:creationId xmlns:a16="http://schemas.microsoft.com/office/drawing/2014/main" id="{DE28F3D0-E4DC-884E-9B56-7573C760B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7109239"/>
            <a:ext cx="812800" cy="812800"/>
          </a:xfrm>
          <a:prstGeom prst="rect">
            <a:avLst/>
          </a:prstGeom>
        </p:spPr>
      </p:pic>
      <p:pic>
        <p:nvPicPr>
          <p:cNvPr id="8" name="그림 7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2282ED5B-3E4A-614D-9E70-855839E0FBB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41" y="221701"/>
            <a:ext cx="1388110" cy="4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0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per Turn Page" descr="Paper Turn Page">
            <a:hlinkClick r:id="" action="ppaction://media"/>
            <a:extLst>
              <a:ext uri="{FF2B5EF4-FFF2-40B4-BE49-F238E27FC236}">
                <a16:creationId xmlns:a16="http://schemas.microsoft.com/office/drawing/2014/main" id="{DE28F3D0-E4DC-884E-9B56-7573C760B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109239"/>
            <a:ext cx="812800" cy="812800"/>
          </a:xfrm>
          <a:prstGeom prst="rect">
            <a:avLst/>
          </a:prstGeom>
        </p:spPr>
      </p:pic>
      <p:pic>
        <p:nvPicPr>
          <p:cNvPr id="8" name="그림 7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2282ED5B-3E4A-614D-9E70-855839E0FB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41" y="221701"/>
            <a:ext cx="1388110" cy="4487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AF6EBE-67D5-4055-A5AD-20F03C6E6B5A}"/>
              </a:ext>
            </a:extLst>
          </p:cNvPr>
          <p:cNvSpPr txBox="1"/>
          <p:nvPr/>
        </p:nvSpPr>
        <p:spPr>
          <a:xfrm>
            <a:off x="2143124" y="1232419"/>
            <a:ext cx="954124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2800" b="1" dirty="0"/>
          </a:p>
          <a:p>
            <a:r>
              <a:rPr lang="en-US" altLang="ko-KR" sz="2800" b="1" dirty="0">
                <a:solidFill>
                  <a:srgbClr val="0000FF"/>
                </a:solidFill>
              </a:rPr>
              <a:t>* </a:t>
            </a:r>
            <a:r>
              <a:rPr lang="ko-KR" altLang="en-US" sz="2800" b="1" dirty="0">
                <a:solidFill>
                  <a:srgbClr val="0000FF"/>
                </a:solidFill>
              </a:rPr>
              <a:t>배역에 따라 준비 된 복장을 입는다</a:t>
            </a:r>
            <a:endParaRPr lang="en-US" altLang="ko-KR" sz="2800" b="1" dirty="0">
              <a:solidFill>
                <a:srgbClr val="0000FF"/>
              </a:solidFill>
            </a:endParaRPr>
          </a:p>
          <a:p>
            <a:endParaRPr lang="en-US" altLang="ko-KR" sz="2800" dirty="0"/>
          </a:p>
          <a:p>
            <a:r>
              <a:rPr lang="en-US" altLang="ko-KR" sz="2800" b="1" dirty="0"/>
              <a:t>     o </a:t>
            </a:r>
            <a:r>
              <a:rPr lang="ko-KR" altLang="en-US" sz="2800" b="1" dirty="0" err="1"/>
              <a:t>에스라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: </a:t>
            </a:r>
            <a:r>
              <a:rPr lang="en-US" altLang="ko-KR" sz="2800" i="1" dirty="0"/>
              <a:t>(</a:t>
            </a:r>
            <a:r>
              <a:rPr lang="ko-KR" altLang="en-US" sz="2800" i="1" dirty="0"/>
              <a:t>두루마리 들고 책을 편다 </a:t>
            </a:r>
            <a:r>
              <a:rPr lang="en-US" altLang="ko-KR" sz="2800" i="1" dirty="0"/>
              <a:t>)</a:t>
            </a:r>
          </a:p>
          <a:p>
            <a:endParaRPr lang="en-US" altLang="ko-KR" sz="2800" b="1" dirty="0"/>
          </a:p>
          <a:p>
            <a:r>
              <a:rPr lang="en-US" altLang="ko-KR" sz="2800" b="1" dirty="0"/>
              <a:t>     o </a:t>
            </a:r>
            <a:r>
              <a:rPr lang="ko-KR" altLang="en-US" sz="2800" b="1" dirty="0" err="1"/>
              <a:t>느혜미야</a:t>
            </a:r>
            <a:r>
              <a:rPr lang="en-US" altLang="ko-KR" sz="2800" b="1" dirty="0"/>
              <a:t>, </a:t>
            </a:r>
            <a:r>
              <a:rPr lang="ko-KR" altLang="en-US" sz="2800" b="1" dirty="0"/>
              <a:t>장로 </a:t>
            </a:r>
            <a:r>
              <a:rPr lang="en-US" altLang="ko-KR" sz="2800" b="1" dirty="0"/>
              <a:t>: </a:t>
            </a:r>
            <a:r>
              <a:rPr lang="en-US" altLang="ko-KR" sz="2800" i="1" dirty="0"/>
              <a:t>(</a:t>
            </a:r>
            <a:r>
              <a:rPr lang="ko-KR" altLang="en-US" sz="2800" i="1" dirty="0" err="1"/>
              <a:t>에스라</a:t>
            </a:r>
            <a:r>
              <a:rPr lang="ko-KR" altLang="en-US" sz="2800" i="1" dirty="0"/>
              <a:t> 옆에 서 있는다</a:t>
            </a:r>
            <a:r>
              <a:rPr lang="en-US" altLang="ko-KR" sz="2800" i="1" dirty="0"/>
              <a:t>)</a:t>
            </a:r>
          </a:p>
          <a:p>
            <a:endParaRPr lang="en-US" altLang="ko-KR" sz="2800" b="1" dirty="0"/>
          </a:p>
          <a:p>
            <a:r>
              <a:rPr lang="en-US" altLang="ko-KR" sz="2800" b="1" dirty="0"/>
              <a:t>     o </a:t>
            </a:r>
            <a:r>
              <a:rPr lang="ko-KR" altLang="en-US" sz="2800" b="1" dirty="0"/>
              <a:t>백성 </a:t>
            </a:r>
            <a:r>
              <a:rPr lang="en-US" altLang="ko-KR" sz="2800" b="1" dirty="0"/>
              <a:t>: </a:t>
            </a:r>
            <a:r>
              <a:rPr lang="en-US" altLang="ko-KR" sz="2800" i="1" dirty="0"/>
              <a:t>(</a:t>
            </a:r>
            <a:r>
              <a:rPr lang="ko-KR" altLang="en-US" sz="2800" i="1" dirty="0"/>
              <a:t>앉아 있다가 책을 펼 때 모든 백성이 일어 선다</a:t>
            </a:r>
            <a:r>
              <a:rPr lang="en-US" altLang="ko-KR" sz="2800" i="1" dirty="0"/>
              <a:t>)</a:t>
            </a:r>
          </a:p>
          <a:p>
            <a:endParaRPr lang="en-US" altLang="ko-KR" sz="2800" b="1" dirty="0"/>
          </a:p>
          <a:p>
            <a:r>
              <a:rPr lang="en-US" altLang="ko-KR" sz="2800" b="1" dirty="0"/>
              <a:t>     o </a:t>
            </a:r>
            <a:r>
              <a:rPr lang="ko-KR" altLang="en-US" sz="2800" b="1" dirty="0"/>
              <a:t>기자 </a:t>
            </a:r>
            <a:r>
              <a:rPr lang="en-US" altLang="ko-KR" sz="2800" b="1" dirty="0"/>
              <a:t>: </a:t>
            </a:r>
            <a:r>
              <a:rPr lang="ko-KR" altLang="en-US" sz="2800" b="1" dirty="0"/>
              <a:t>이 역사적인 사실을 </a:t>
            </a:r>
            <a:r>
              <a:rPr lang="en-US" altLang="ko-KR" sz="2800" i="1" dirty="0"/>
              <a:t>(</a:t>
            </a:r>
            <a:r>
              <a:rPr lang="ko-KR" altLang="en-US" sz="2800" i="1" dirty="0"/>
              <a:t>사진 한 컷</a:t>
            </a:r>
            <a:r>
              <a:rPr lang="en-US" altLang="ko-KR" sz="2800" i="1" dirty="0"/>
              <a:t>)</a:t>
            </a:r>
          </a:p>
          <a:p>
            <a:endParaRPr lang="en-US" altLang="ko-KR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AF6EBE-67D5-4055-A5AD-20F03C6E6B5A}"/>
              </a:ext>
            </a:extLst>
          </p:cNvPr>
          <p:cNvSpPr txBox="1"/>
          <p:nvPr/>
        </p:nvSpPr>
        <p:spPr>
          <a:xfrm>
            <a:off x="812800" y="188686"/>
            <a:ext cx="10662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/>
              <a:t>대본 </a:t>
            </a:r>
            <a:r>
              <a:rPr lang="en-US" altLang="ko-KR" sz="3200" b="1" dirty="0"/>
              <a:t>– </a:t>
            </a:r>
            <a:r>
              <a:rPr lang="ko-KR" altLang="en-US" sz="3200" b="1" dirty="0"/>
              <a:t>첫 번째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83287" y="100569"/>
            <a:ext cx="2303418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3600" dirty="0"/>
              <a:t>사진 한 컷</a:t>
            </a:r>
          </a:p>
        </p:txBody>
      </p:sp>
    </p:spTree>
    <p:extLst>
      <p:ext uri="{BB962C8B-B14F-4D97-AF65-F5344CB8AC3E}">
        <p14:creationId xmlns:p14="http://schemas.microsoft.com/office/powerpoint/2010/main" val="383400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per Turn Page" descr="Paper Turn Page">
            <a:hlinkClick r:id="" action="ppaction://media"/>
            <a:extLst>
              <a:ext uri="{FF2B5EF4-FFF2-40B4-BE49-F238E27FC236}">
                <a16:creationId xmlns:a16="http://schemas.microsoft.com/office/drawing/2014/main" id="{DE28F3D0-E4DC-884E-9B56-7573C760B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109239"/>
            <a:ext cx="812800" cy="812800"/>
          </a:xfrm>
          <a:prstGeom prst="rect">
            <a:avLst/>
          </a:prstGeom>
        </p:spPr>
      </p:pic>
      <p:pic>
        <p:nvPicPr>
          <p:cNvPr id="8" name="그림 7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2282ED5B-3E4A-614D-9E70-855839E0FB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41" y="221701"/>
            <a:ext cx="1388110" cy="4487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AF6EBE-67D5-4055-A5AD-20F03C6E6B5A}"/>
              </a:ext>
            </a:extLst>
          </p:cNvPr>
          <p:cNvSpPr txBox="1"/>
          <p:nvPr/>
        </p:nvSpPr>
        <p:spPr>
          <a:xfrm>
            <a:off x="812800" y="188686"/>
            <a:ext cx="10662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/>
              <a:t>대본 </a:t>
            </a:r>
            <a:r>
              <a:rPr lang="en-US" altLang="ko-KR" sz="3200" b="1" dirty="0"/>
              <a:t>– </a:t>
            </a:r>
            <a:r>
              <a:rPr lang="ko-KR" altLang="en-US" sz="3200" b="1" dirty="0"/>
              <a:t>첫 번째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83287" y="100569"/>
            <a:ext cx="2303418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3600" dirty="0"/>
              <a:t>사진 한 컷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8A107CA-CDAA-4D5E-8F4F-A22F2F897E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037" b="11111"/>
          <a:stretch/>
        </p:blipFill>
        <p:spPr>
          <a:xfrm>
            <a:off x="1092200" y="1022899"/>
            <a:ext cx="9794241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4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노란색이(가) 표시된 사진  자동 생성된 설명">
            <a:extLst>
              <a:ext uri="{FF2B5EF4-FFF2-40B4-BE49-F238E27FC236}">
                <a16:creationId xmlns:a16="http://schemas.microsoft.com/office/drawing/2014/main" id="{3342A34D-F024-F844-8F45-8BCB07A56B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"/>
            <a:ext cx="12191999" cy="6857193"/>
          </a:xfrm>
          <a:prstGeom prst="rect">
            <a:avLst/>
          </a:prstGeom>
        </p:spPr>
      </p:pic>
      <p:grpSp>
        <p:nvGrpSpPr>
          <p:cNvPr id="22" name="pfehide60" hidden="1">
            <a:extLst>
              <a:ext uri="{FF2B5EF4-FFF2-40B4-BE49-F238E27FC236}">
                <a16:creationId xmlns:a16="http://schemas.microsoft.com/office/drawing/2014/main" id="{F242DE83-F065-B841-9F14-A41300928792}"/>
              </a:ext>
            </a:extLst>
          </p:cNvPr>
          <p:cNvGrpSpPr/>
          <p:nvPr/>
        </p:nvGrpSpPr>
        <p:grpSpPr>
          <a:xfrm>
            <a:off x="1946213" y="2064820"/>
            <a:ext cx="4165832" cy="3034837"/>
            <a:chOff x="1946213" y="2064820"/>
            <a:chExt cx="4165832" cy="3034837"/>
          </a:xfrm>
        </p:grpSpPr>
        <p:pic>
          <p:nvPicPr>
            <p:cNvPr id="7" name="그림 6" descr="텍스트, 밤하늘이(가) 표시된 사진  자동 생성된 설명" hidden="1">
              <a:extLst>
                <a:ext uri="{FF2B5EF4-FFF2-40B4-BE49-F238E27FC236}">
                  <a16:creationId xmlns:a16="http://schemas.microsoft.com/office/drawing/2014/main" id="{8A78C2DF-9C1F-0544-A429-736F77D05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6011" y="4311210"/>
              <a:ext cx="3609438" cy="784661"/>
            </a:xfrm>
            <a:prstGeom prst="rect">
              <a:avLst/>
            </a:prstGeom>
          </p:spPr>
        </p:pic>
        <p:pic>
          <p:nvPicPr>
            <p:cNvPr id="13" name="그림 12" descr="사람, 서있는, 가장이(가) 표시된 사진  자동 생성된 설명" hidden="1">
              <a:extLst>
                <a:ext uri="{FF2B5EF4-FFF2-40B4-BE49-F238E27FC236}">
                  <a16:creationId xmlns:a16="http://schemas.microsoft.com/office/drawing/2014/main" id="{D7D474DF-E456-0B4F-93BE-7F6A5749F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6213" y="2064820"/>
              <a:ext cx="4165832" cy="3034837"/>
            </a:xfrm>
            <a:prstGeom prst="rect">
              <a:avLst/>
            </a:prstGeom>
          </p:spPr>
        </p:pic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98CEF242-615D-6D0F-E4A7-946030EFAC70}"/>
              </a:ext>
            </a:extLst>
          </p:cNvPr>
          <p:cNvGrpSpPr/>
          <p:nvPr/>
        </p:nvGrpSpPr>
        <p:grpSpPr>
          <a:xfrm>
            <a:off x="1939979" y="2058239"/>
            <a:ext cx="4178300" cy="3048000"/>
            <a:chOff x="317500" y="317500"/>
            <a:chExt cx="4178300" cy="3048000"/>
          </a:xfrm>
        </p:grpSpPr>
        <p:pic>
          <p:nvPicPr>
            <p:cNvPr id="6" name="PFE element 60">
              <a:extLst>
                <a:ext uri="{FF2B5EF4-FFF2-40B4-BE49-F238E27FC236}">
                  <a16:creationId xmlns:a16="http://schemas.microsoft.com/office/drawing/2014/main" id="{E1881E40-84A0-425B-773B-3F7FFB0E8C6D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7500" y="317500"/>
              <a:ext cx="4178300" cy="3048000"/>
            </a:xfrm>
            <a:prstGeom prst="rect">
              <a:avLst/>
            </a:prstGeom>
          </p:spPr>
        </p:pic>
        <p:sp>
          <p:nvSpPr>
            <p:cNvPr id="8" name="Shape_71">
              <a:extLst>
                <a:ext uri="{FF2B5EF4-FFF2-40B4-BE49-F238E27FC236}">
                  <a16:creationId xmlns:a16="http://schemas.microsoft.com/office/drawing/2014/main" id="{15FAC083-9DED-BE3D-323B-6899F4460DA5}"/>
                </a:ext>
              </a:extLst>
            </p:cNvPr>
            <p:cNvSpPr/>
            <p:nvPr/>
          </p:nvSpPr>
          <p:spPr>
            <a:xfrm>
              <a:off x="317500" y="317500"/>
              <a:ext cx="4178300" cy="3048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x-none" altLang="en-US"/>
            </a:p>
          </p:txBody>
        </p:sp>
      </p:grpSp>
      <p:pic>
        <p:nvPicPr>
          <p:cNvPr id="11" name="그림 10" descr="사람이(가) 표시된 사진  자동 생성된 설명">
            <a:extLst>
              <a:ext uri="{FF2B5EF4-FFF2-40B4-BE49-F238E27FC236}">
                <a16:creationId xmlns:a16="http://schemas.microsoft.com/office/drawing/2014/main" id="{2D298F5D-3D19-C140-B0B9-1A923DEA579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8177" y="3460653"/>
            <a:ext cx="6203357" cy="3515878"/>
          </a:xfrm>
          <a:prstGeom prst="rect">
            <a:avLst/>
          </a:prstGeom>
        </p:spPr>
      </p:pic>
      <p:pic>
        <p:nvPicPr>
          <p:cNvPr id="15" name="그림 14" descr="사람, 그룹, 가장이(가) 표시된 사진  자동 생성된 설명">
            <a:extLst>
              <a:ext uri="{FF2B5EF4-FFF2-40B4-BE49-F238E27FC236}">
                <a16:creationId xmlns:a16="http://schemas.microsoft.com/office/drawing/2014/main" id="{0204E0E8-0982-8548-8991-A35F606BCF6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738" y="920233"/>
            <a:ext cx="3531065" cy="1830322"/>
          </a:xfrm>
          <a:prstGeom prst="rect">
            <a:avLst/>
          </a:prstGeom>
        </p:spPr>
      </p:pic>
      <p:pic>
        <p:nvPicPr>
          <p:cNvPr id="9" name="그림 8" descr="벡터그래픽이(가) 표시된 사진  자동 생성된 설명">
            <a:extLst>
              <a:ext uri="{FF2B5EF4-FFF2-40B4-BE49-F238E27FC236}">
                <a16:creationId xmlns:a16="http://schemas.microsoft.com/office/drawing/2014/main" id="{569DEAE3-7466-F245-8BBC-F2D9792586D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06" y="3426383"/>
            <a:ext cx="5441403" cy="3515878"/>
          </a:xfrm>
          <a:prstGeom prst="rect">
            <a:avLst/>
          </a:prstGeom>
        </p:spPr>
      </p:pic>
      <p:sp>
        <p:nvSpPr>
          <p:cNvPr id="16" name="pfehide64" hidden="1">
            <a:extLst>
              <a:ext uri="{FF2B5EF4-FFF2-40B4-BE49-F238E27FC236}">
                <a16:creationId xmlns:a16="http://schemas.microsoft.com/office/drawing/2014/main" id="{84119938-D5BF-DE48-92C1-E187F903A47C}"/>
              </a:ext>
            </a:extLst>
          </p:cNvPr>
          <p:cNvSpPr txBox="1"/>
          <p:nvPr/>
        </p:nvSpPr>
        <p:spPr>
          <a:xfrm rot="1336293">
            <a:off x="5167914" y="1575942"/>
            <a:ext cx="1414134" cy="76944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x-none" altLang="en-US" sz="4400" dirty="0">
                <a:solidFill>
                  <a:srgbClr val="FF877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210 AkisangoOTF Regular" panose="02020503020101020101" pitchFamily="18" charset="-127"/>
                <a:ea typeface="210 AkisangoOTF Regular" panose="02020503020101020101" pitchFamily="18" charset="-127"/>
              </a:rPr>
              <a:t>아멘</a:t>
            </a: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A6CE7A42-9DBD-A20A-DAC6-9D0321509541}"/>
              </a:ext>
            </a:extLst>
          </p:cNvPr>
          <p:cNvGrpSpPr/>
          <p:nvPr/>
        </p:nvGrpSpPr>
        <p:grpSpPr>
          <a:xfrm>
            <a:off x="5073378" y="1335585"/>
            <a:ext cx="1603207" cy="1250156"/>
            <a:chOff x="317500" y="317500"/>
            <a:chExt cx="1603207" cy="1250156"/>
          </a:xfrm>
        </p:grpSpPr>
        <p:pic>
          <p:nvPicPr>
            <p:cNvPr id="14" name="PFE element 64">
              <a:extLst>
                <a:ext uri="{FF2B5EF4-FFF2-40B4-BE49-F238E27FC236}">
                  <a16:creationId xmlns:a16="http://schemas.microsoft.com/office/drawing/2014/main" id="{9BA51187-7B84-8F62-6767-D7572BEE4EF0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7500" y="317500"/>
              <a:ext cx="1603207" cy="1250156"/>
            </a:xfrm>
            <a:prstGeom prst="rect">
              <a:avLst/>
            </a:prstGeom>
          </p:spPr>
        </p:pic>
        <p:sp>
          <p:nvSpPr>
            <p:cNvPr id="23" name="Shape_72">
              <a:extLst>
                <a:ext uri="{FF2B5EF4-FFF2-40B4-BE49-F238E27FC236}">
                  <a16:creationId xmlns:a16="http://schemas.microsoft.com/office/drawing/2014/main" id="{1C13E298-9F57-80A9-A43D-7BE15C90395D}"/>
                </a:ext>
              </a:extLst>
            </p:cNvPr>
            <p:cNvSpPr/>
            <p:nvPr/>
          </p:nvSpPr>
          <p:spPr>
            <a:xfrm>
              <a:off x="317500" y="317500"/>
              <a:ext cx="1603207" cy="125015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x-none" altLang="en-US"/>
            </a:p>
          </p:txBody>
        </p:sp>
      </p:grpSp>
      <p:sp>
        <p:nvSpPr>
          <p:cNvPr id="17" name="pfehide65" hidden="1">
            <a:extLst>
              <a:ext uri="{FF2B5EF4-FFF2-40B4-BE49-F238E27FC236}">
                <a16:creationId xmlns:a16="http://schemas.microsoft.com/office/drawing/2014/main" id="{D7B15221-E33F-A14F-B19F-3A2CCE7D85BF}"/>
              </a:ext>
            </a:extLst>
          </p:cNvPr>
          <p:cNvSpPr txBox="1"/>
          <p:nvPr/>
        </p:nvSpPr>
        <p:spPr>
          <a:xfrm rot="21132630">
            <a:off x="7529826" y="2732129"/>
            <a:ext cx="1414134" cy="76944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x-none" altLang="en-US" sz="44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210 AkisangoOTF Regular" panose="02020503020101020101" pitchFamily="18" charset="-127"/>
                <a:ea typeface="210 AkisangoOTF Regular" panose="02020503020101020101" pitchFamily="18" charset="-127"/>
              </a:rPr>
              <a:t>아멘</a:t>
            </a: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72696B0F-9F88-01AE-F912-3486AD99977A}"/>
              </a:ext>
            </a:extLst>
          </p:cNvPr>
          <p:cNvGrpSpPr/>
          <p:nvPr/>
        </p:nvGrpSpPr>
        <p:grpSpPr>
          <a:xfrm>
            <a:off x="7482581" y="2637702"/>
            <a:ext cx="1508623" cy="958295"/>
            <a:chOff x="317500" y="317500"/>
            <a:chExt cx="1508623" cy="958295"/>
          </a:xfrm>
        </p:grpSpPr>
        <p:pic>
          <p:nvPicPr>
            <p:cNvPr id="28" name="PFE element 65">
              <a:extLst>
                <a:ext uri="{FF2B5EF4-FFF2-40B4-BE49-F238E27FC236}">
                  <a16:creationId xmlns:a16="http://schemas.microsoft.com/office/drawing/2014/main" id="{3DD6C335-3E3F-3E6F-A323-93DF082CA587}"/>
                </a:ext>
              </a:extLst>
            </p:cNvPr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17500" y="317500"/>
              <a:ext cx="1508623" cy="958295"/>
            </a:xfrm>
            <a:prstGeom prst="rect">
              <a:avLst/>
            </a:prstGeom>
          </p:spPr>
        </p:pic>
        <p:sp>
          <p:nvSpPr>
            <p:cNvPr id="29" name="Shape_73">
              <a:extLst>
                <a:ext uri="{FF2B5EF4-FFF2-40B4-BE49-F238E27FC236}">
                  <a16:creationId xmlns:a16="http://schemas.microsoft.com/office/drawing/2014/main" id="{D5CC0141-9DB3-72A5-3BF8-4518979C8446}"/>
                </a:ext>
              </a:extLst>
            </p:cNvPr>
            <p:cNvSpPr/>
            <p:nvPr/>
          </p:nvSpPr>
          <p:spPr>
            <a:xfrm>
              <a:off x="317500" y="317500"/>
              <a:ext cx="1508623" cy="95829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x-none" altLang="en-US"/>
            </a:p>
          </p:txBody>
        </p:sp>
      </p:grpSp>
      <p:sp>
        <p:nvSpPr>
          <p:cNvPr id="18" name="pfehide66" hidden="1">
            <a:extLst>
              <a:ext uri="{FF2B5EF4-FFF2-40B4-BE49-F238E27FC236}">
                <a16:creationId xmlns:a16="http://schemas.microsoft.com/office/drawing/2014/main" id="{13F89941-0BEE-4A45-9503-F26D60FE4CCD}"/>
              </a:ext>
            </a:extLst>
          </p:cNvPr>
          <p:cNvSpPr txBox="1"/>
          <p:nvPr/>
        </p:nvSpPr>
        <p:spPr>
          <a:xfrm rot="665964">
            <a:off x="3039337" y="2796094"/>
            <a:ext cx="1414134" cy="76944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x-none" altLang="en-US" sz="4400" dirty="0">
                <a:solidFill>
                  <a:srgbClr val="DAD5FA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210 AkisangoOTF Regular" panose="02020503020101020101" pitchFamily="18" charset="-127"/>
                <a:ea typeface="210 AkisangoOTF Regular" panose="02020503020101020101" pitchFamily="18" charset="-127"/>
              </a:rPr>
              <a:t>아멘</a:t>
            </a: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D08A68BE-EA7C-B777-0F89-F5094B60E534}"/>
              </a:ext>
            </a:extLst>
          </p:cNvPr>
          <p:cNvGrpSpPr/>
          <p:nvPr/>
        </p:nvGrpSpPr>
        <p:grpSpPr>
          <a:xfrm>
            <a:off x="2977260" y="2666465"/>
            <a:ext cx="1538288" cy="1028700"/>
            <a:chOff x="317500" y="317500"/>
            <a:chExt cx="1538288" cy="1028700"/>
          </a:xfrm>
        </p:grpSpPr>
        <p:pic>
          <p:nvPicPr>
            <p:cNvPr id="32" name="PFE element 66">
              <a:extLst>
                <a:ext uri="{FF2B5EF4-FFF2-40B4-BE49-F238E27FC236}">
                  <a16:creationId xmlns:a16="http://schemas.microsoft.com/office/drawing/2014/main" id="{8F73E669-9B18-4BEB-3499-308222ABCDDD}"/>
                </a:ext>
              </a:extLst>
            </p:cNvPr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17500" y="317500"/>
              <a:ext cx="1538288" cy="1028700"/>
            </a:xfrm>
            <a:prstGeom prst="rect">
              <a:avLst/>
            </a:prstGeom>
          </p:spPr>
        </p:pic>
        <p:sp>
          <p:nvSpPr>
            <p:cNvPr id="33" name="Shape_74">
              <a:extLst>
                <a:ext uri="{FF2B5EF4-FFF2-40B4-BE49-F238E27FC236}">
                  <a16:creationId xmlns:a16="http://schemas.microsoft.com/office/drawing/2014/main" id="{7CA94E34-5910-07CE-5C99-F091A1D665F4}"/>
                </a:ext>
              </a:extLst>
            </p:cNvPr>
            <p:cNvSpPr/>
            <p:nvPr/>
          </p:nvSpPr>
          <p:spPr>
            <a:xfrm>
              <a:off x="317500" y="317500"/>
              <a:ext cx="1538288" cy="10287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x-none" altLang="en-US"/>
            </a:p>
          </p:txBody>
        </p:sp>
      </p:grpSp>
      <p:grpSp>
        <p:nvGrpSpPr>
          <p:cNvPr id="19" name="pfehide67" hidden="1">
            <a:extLst>
              <a:ext uri="{FF2B5EF4-FFF2-40B4-BE49-F238E27FC236}">
                <a16:creationId xmlns:a16="http://schemas.microsoft.com/office/drawing/2014/main" id="{3EE87244-11B2-A048-8728-F6EC510BDFF0}"/>
              </a:ext>
            </a:extLst>
          </p:cNvPr>
          <p:cNvGrpSpPr/>
          <p:nvPr/>
        </p:nvGrpSpPr>
        <p:grpSpPr>
          <a:xfrm>
            <a:off x="6027052" y="101530"/>
            <a:ext cx="3474618" cy="1950143"/>
            <a:chOff x="4375323" y="365611"/>
            <a:chExt cx="3755208" cy="1489728"/>
          </a:xfrm>
        </p:grpSpPr>
        <p:sp>
          <p:nvSpPr>
            <p:cNvPr id="20" name="구름 19" hidden="1">
              <a:extLst>
                <a:ext uri="{FF2B5EF4-FFF2-40B4-BE49-F238E27FC236}">
                  <a16:creationId xmlns:a16="http://schemas.microsoft.com/office/drawing/2014/main" id="{FBBFF072-4B55-4D41-9E38-20176DE75F93}"/>
                </a:ext>
              </a:extLst>
            </p:cNvPr>
            <p:cNvSpPr/>
            <p:nvPr/>
          </p:nvSpPr>
          <p:spPr>
            <a:xfrm>
              <a:off x="4419734" y="365611"/>
              <a:ext cx="3538936" cy="1489728"/>
            </a:xfrm>
            <a:prstGeom prst="cloud">
              <a:avLst/>
            </a:prstGeom>
            <a:solidFill>
              <a:schemeClr val="accent1">
                <a:alpha val="7912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x-none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 hidden="1">
              <a:extLst>
                <a:ext uri="{FF2B5EF4-FFF2-40B4-BE49-F238E27FC236}">
                  <a16:creationId xmlns:a16="http://schemas.microsoft.com/office/drawing/2014/main" id="{C219C47C-1AE7-A142-A212-B65F9F9BDD74}"/>
                </a:ext>
              </a:extLst>
            </p:cNvPr>
            <p:cNvSpPr txBox="1"/>
            <p:nvPr/>
          </p:nvSpPr>
          <p:spPr>
            <a:xfrm rot="21228430">
              <a:off x="4375323" y="745943"/>
              <a:ext cx="3755208" cy="747658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>
              <a:sp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4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210 GGamjjikhageOTF Regular" panose="02020503020101020101" pitchFamily="18" charset="-127"/>
                  <a:ea typeface="210 GGamjjikhageOTF Regular" panose="02020503020101020101" pitchFamily="18" charset="-127"/>
                  <a:cs typeface="+mn-cs"/>
                </a:rPr>
                <a:t>오늘은 주님의 거룩한 날입니다</a:t>
              </a:r>
              <a:r>
                <a:rPr kumimoji="1" lang="en-US" altLang="ko-KR" sz="24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210 GGamjjikhageOTF Regular" panose="02020503020101020101" pitchFamily="18" charset="-127"/>
                  <a:ea typeface="210 GGamjjikhageOTF Regular" panose="02020503020101020101" pitchFamily="18" charset="-127"/>
                  <a:cs typeface="+mn-cs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400" dirty="0">
                  <a:solidFill>
                    <a:prstClr val="black"/>
                  </a:solidFill>
                  <a:latin typeface="210 GGamjjikhageOTF Regular" panose="02020503020101020101" pitchFamily="18" charset="-127"/>
                  <a:ea typeface="210 GGamjjikhageOTF Regular" panose="02020503020101020101" pitchFamily="18" charset="-127"/>
                </a:rPr>
                <a:t>여호와 하나님으로 인해 </a:t>
              </a:r>
              <a:endParaRPr kumimoji="1" lang="en-US" altLang="ko-KR" sz="2400" dirty="0">
                <a:solidFill>
                  <a:prstClr val="black"/>
                </a:solidFill>
                <a:latin typeface="210 GGamjjikhageOTF Regular" panose="02020503020101020101" pitchFamily="18" charset="-127"/>
                <a:ea typeface="210 GGamjjikhageOTF Regular" panose="02020503020101020101" pitchFamily="18" charset="-127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400" dirty="0">
                  <a:solidFill>
                    <a:prstClr val="black"/>
                  </a:solidFill>
                  <a:latin typeface="210 GGamjjikhageOTF Regular" panose="02020503020101020101" pitchFamily="18" charset="-127"/>
                  <a:ea typeface="210 GGamjjikhageOTF Regular" panose="02020503020101020101" pitchFamily="18" charset="-127"/>
                </a:rPr>
                <a:t>마음껏 기뻐하십시오</a:t>
              </a:r>
              <a:r>
                <a:rPr kumimoji="1" lang="en-US" altLang="ko-KR" sz="2400" dirty="0">
                  <a:solidFill>
                    <a:prstClr val="black"/>
                  </a:solidFill>
                  <a:latin typeface="210 GGamjjikhageOTF Regular" panose="02020503020101020101" pitchFamily="18" charset="-127"/>
                  <a:ea typeface="210 GGamjjikhageOTF Regular" panose="02020503020101020101" pitchFamily="18" charset="-127"/>
                </a:rPr>
                <a:t>!!</a:t>
              </a:r>
              <a:endParaRPr kumimoji="1" lang="x-none" altLang="en-US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210 GGamjjikhageOTF Regular" panose="02020503020101020101" pitchFamily="18" charset="-127"/>
                <a:ea typeface="210 GGamjjikhageOTF Regular" panose="02020503020101020101" pitchFamily="18" charset="-127"/>
                <a:cs typeface="+mn-cs"/>
              </a:endParaRP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456C75F8-49E5-8403-5E2A-EE25875F242B}"/>
              </a:ext>
            </a:extLst>
          </p:cNvPr>
          <p:cNvGrpSpPr/>
          <p:nvPr/>
        </p:nvGrpSpPr>
        <p:grpSpPr>
          <a:xfrm>
            <a:off x="5982393" y="99501"/>
            <a:ext cx="3563935" cy="1954201"/>
            <a:chOff x="317500" y="317500"/>
            <a:chExt cx="3563935" cy="1954201"/>
          </a:xfrm>
        </p:grpSpPr>
        <p:pic>
          <p:nvPicPr>
            <p:cNvPr id="36" name="PFE element 67">
              <a:extLst>
                <a:ext uri="{FF2B5EF4-FFF2-40B4-BE49-F238E27FC236}">
                  <a16:creationId xmlns:a16="http://schemas.microsoft.com/office/drawing/2014/main" id="{328695CD-0810-8B7C-8D1B-13539B09038C}"/>
                </a:ext>
              </a:extLst>
            </p:cNvPr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7500" y="317500"/>
              <a:ext cx="3563935" cy="1954201"/>
            </a:xfrm>
            <a:prstGeom prst="rect">
              <a:avLst/>
            </a:prstGeom>
          </p:spPr>
        </p:pic>
        <p:sp>
          <p:nvSpPr>
            <p:cNvPr id="37" name="Shape_75">
              <a:extLst>
                <a:ext uri="{FF2B5EF4-FFF2-40B4-BE49-F238E27FC236}">
                  <a16:creationId xmlns:a16="http://schemas.microsoft.com/office/drawing/2014/main" id="{99C7EBC5-28D6-6FEF-96F1-A8517707F029}"/>
                </a:ext>
              </a:extLst>
            </p:cNvPr>
            <p:cNvSpPr/>
            <p:nvPr/>
          </p:nvSpPr>
          <p:spPr>
            <a:xfrm>
              <a:off x="317500" y="317500"/>
              <a:ext cx="3563935" cy="195420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x-none" altLang="en-US"/>
            </a:p>
          </p:txBody>
        </p:sp>
      </p:grpSp>
      <p:pic>
        <p:nvPicPr>
          <p:cNvPr id="24" name="효과음 - 방청객 환호" descr="효과음 - 방청객 환호">
            <a:hlinkClick r:id="" action="ppaction://media"/>
            <a:extLst>
              <a:ext uri="{FF2B5EF4-FFF2-40B4-BE49-F238E27FC236}">
                <a16:creationId xmlns:a16="http://schemas.microsoft.com/office/drawing/2014/main" id="{A558860C-A1B2-8D43-AA6B-F5899B7643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7.6454" end="4023.4835"/>
                  <p14:fade out="175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7228508"/>
            <a:ext cx="812800" cy="812800"/>
          </a:xfrm>
          <a:prstGeom prst="rect">
            <a:avLst/>
          </a:prstGeom>
        </p:spPr>
      </p:pic>
      <p:pic>
        <p:nvPicPr>
          <p:cNvPr id="25" name="그림 24" descr="텍스트, 클립아트이(가) 표시된 사진  자동 생성된 설명">
            <a:extLst>
              <a:ext uri="{FF2B5EF4-FFF2-40B4-BE49-F238E27FC236}">
                <a16:creationId xmlns:a16="http://schemas.microsoft.com/office/drawing/2014/main" id="{3087D5FC-E9A0-6642-B496-DFB74EB6AAC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41" y="221701"/>
            <a:ext cx="1388110" cy="4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2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4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5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6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7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2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per Turn Page" descr="Paper Turn Page">
            <a:hlinkClick r:id="" action="ppaction://media"/>
            <a:extLst>
              <a:ext uri="{FF2B5EF4-FFF2-40B4-BE49-F238E27FC236}">
                <a16:creationId xmlns:a16="http://schemas.microsoft.com/office/drawing/2014/main" id="{DE28F3D0-E4DC-884E-9B56-7573C760B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109239"/>
            <a:ext cx="812800" cy="812800"/>
          </a:xfrm>
          <a:prstGeom prst="rect">
            <a:avLst/>
          </a:prstGeom>
        </p:spPr>
      </p:pic>
      <p:pic>
        <p:nvPicPr>
          <p:cNvPr id="8" name="그림 7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2282ED5B-3E4A-614D-9E70-855839E0FB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41" y="221701"/>
            <a:ext cx="1388110" cy="4487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AF6EBE-67D5-4055-A5AD-20F03C6E6B5A}"/>
              </a:ext>
            </a:extLst>
          </p:cNvPr>
          <p:cNvSpPr txBox="1"/>
          <p:nvPr/>
        </p:nvSpPr>
        <p:spPr>
          <a:xfrm>
            <a:off x="812800" y="666612"/>
            <a:ext cx="11083109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    o </a:t>
            </a:r>
            <a:r>
              <a:rPr lang="ko-KR" altLang="en-US" sz="2400" b="1" dirty="0" err="1"/>
              <a:t>에스라</a:t>
            </a:r>
            <a:r>
              <a:rPr lang="ko-KR" altLang="en-US" sz="2400" b="1" dirty="0"/>
              <a:t> </a:t>
            </a:r>
            <a:r>
              <a:rPr lang="en-US" altLang="ko-KR" sz="2400" b="1" dirty="0"/>
              <a:t>: </a:t>
            </a:r>
            <a:r>
              <a:rPr lang="ko-KR" altLang="en-US" sz="2400" b="1" dirty="0"/>
              <a:t>낭독한다</a:t>
            </a:r>
            <a:endParaRPr lang="en-US" altLang="ko-KR" sz="2400" b="1" dirty="0"/>
          </a:p>
          <a:p>
            <a:r>
              <a:rPr lang="en-US" altLang="ko-KR" sz="2400" b="1" dirty="0"/>
              <a:t>          1) </a:t>
            </a:r>
            <a:r>
              <a:rPr lang="ko-KR" altLang="en-US" sz="2400" dirty="0"/>
              <a:t>시편 말씀을 읽는다 </a:t>
            </a:r>
            <a:r>
              <a:rPr lang="en-US" altLang="ko-KR" sz="2400" i="1" dirty="0"/>
              <a:t>(</a:t>
            </a:r>
            <a:r>
              <a:rPr lang="ko-KR" altLang="en-US" sz="2400" i="1" dirty="0"/>
              <a:t>송축</a:t>
            </a:r>
            <a:r>
              <a:rPr lang="en-US" altLang="ko-KR" sz="2400" i="1" dirty="0"/>
              <a:t>)</a:t>
            </a:r>
            <a:endParaRPr lang="en-US" altLang="ko-KR" sz="2400" b="1" i="1" dirty="0"/>
          </a:p>
          <a:p>
            <a:r>
              <a:rPr lang="en-US" altLang="ko-KR" sz="2400" b="1" dirty="0"/>
              <a:t>         </a:t>
            </a:r>
            <a:r>
              <a:rPr lang="en-US" altLang="ko-KR" sz="2000" b="1" dirty="0"/>
              <a:t> 2) </a:t>
            </a:r>
            <a:r>
              <a:rPr lang="ko-KR" altLang="en-US" sz="2000" dirty="0"/>
              <a:t>여호와는 네게 복을 주시고 너를 지키시기를 원하며</a:t>
            </a:r>
            <a:endParaRPr lang="en-US" altLang="ko-KR" sz="2000" dirty="0"/>
          </a:p>
          <a:p>
            <a:r>
              <a:rPr lang="ko-KR" altLang="en-US" sz="2000" dirty="0"/>
              <a:t>               여호와는 그 얼굴로 네게 비취사</a:t>
            </a:r>
            <a:r>
              <a:rPr lang="en-US" altLang="ko-KR" sz="2000" dirty="0"/>
              <a:t>, </a:t>
            </a:r>
            <a:r>
              <a:rPr lang="ko-KR" altLang="en-US" sz="2000" dirty="0"/>
              <a:t>은혜 베푸시기를 원하며 </a:t>
            </a:r>
            <a:endParaRPr lang="en-US" altLang="ko-KR" sz="2000" dirty="0"/>
          </a:p>
          <a:p>
            <a:r>
              <a:rPr lang="en-US" altLang="ko-KR" sz="2000" dirty="0"/>
              <a:t>               </a:t>
            </a:r>
            <a:r>
              <a:rPr lang="ko-KR" altLang="en-US" sz="2000" dirty="0"/>
              <a:t>여호와는 그 얼굴을 네게로 향하여 드사 평강 주시기를 원하노라 </a:t>
            </a:r>
            <a:r>
              <a:rPr lang="en-US" altLang="ko-KR" sz="2000" dirty="0"/>
              <a:t>(</a:t>
            </a:r>
            <a:r>
              <a:rPr lang="ko-KR" altLang="en-US" sz="2000" dirty="0"/>
              <a:t>민수기 </a:t>
            </a:r>
            <a:r>
              <a:rPr lang="en-US" altLang="ko-KR" sz="2000" dirty="0"/>
              <a:t>6</a:t>
            </a:r>
            <a:r>
              <a:rPr lang="ko-KR" altLang="en-US" sz="2000" dirty="0"/>
              <a:t>장 </a:t>
            </a:r>
            <a:r>
              <a:rPr lang="en-US" altLang="ko-KR" sz="2000" dirty="0"/>
              <a:t>24~26</a:t>
            </a:r>
            <a:r>
              <a:rPr lang="ko-KR" altLang="en-US" sz="2000" dirty="0"/>
              <a:t>절</a:t>
            </a:r>
            <a:r>
              <a:rPr lang="en-US" altLang="ko-KR" sz="2000" dirty="0"/>
              <a:t>)</a:t>
            </a:r>
            <a:r>
              <a:rPr lang="ko-KR" altLang="en-US" sz="2000" dirty="0"/>
              <a:t> </a:t>
            </a:r>
            <a:endParaRPr lang="en-US" altLang="ko-KR" sz="2000" dirty="0"/>
          </a:p>
          <a:p>
            <a:r>
              <a:rPr lang="en-US" altLang="ko-KR" sz="2000" dirty="0"/>
              <a:t>           </a:t>
            </a:r>
            <a:r>
              <a:rPr lang="en-US" altLang="ko-KR" sz="2000" b="1" dirty="0"/>
              <a:t>3)  </a:t>
            </a:r>
            <a:r>
              <a:rPr lang="ko-KR" altLang="en-US" sz="2000" dirty="0"/>
              <a:t>“하나님이 세상을 이처럼 사랑하사 독생자를 주셨으니 </a:t>
            </a:r>
            <a:endParaRPr lang="en-US" altLang="ko-KR" sz="2000" dirty="0"/>
          </a:p>
          <a:p>
            <a:r>
              <a:rPr lang="en-US" altLang="ko-KR" sz="2000" dirty="0"/>
              <a:t>                 </a:t>
            </a:r>
            <a:r>
              <a:rPr lang="ko-KR" altLang="en-US" sz="2000" dirty="0"/>
              <a:t>이는 그를 믿는 자마다 멸망하지 않고 영생을 얻게 하려 하심이니라</a:t>
            </a:r>
            <a:r>
              <a:rPr lang="en-US" altLang="ko-KR" sz="2000" dirty="0"/>
              <a:t>” (</a:t>
            </a:r>
            <a:r>
              <a:rPr lang="ko-KR" altLang="en-US" sz="2000" dirty="0"/>
              <a:t>요한복음 </a:t>
            </a:r>
            <a:r>
              <a:rPr lang="en-US" altLang="ko-KR" sz="2000" dirty="0"/>
              <a:t>3</a:t>
            </a:r>
            <a:r>
              <a:rPr lang="ko-KR" altLang="en-US" sz="2000" dirty="0"/>
              <a:t>장 </a:t>
            </a:r>
            <a:r>
              <a:rPr lang="en-US" altLang="ko-KR" sz="2000" dirty="0"/>
              <a:t>16</a:t>
            </a:r>
            <a:r>
              <a:rPr lang="ko-KR" altLang="en-US" sz="2000" dirty="0"/>
              <a:t>절</a:t>
            </a:r>
            <a:r>
              <a:rPr lang="en-US" altLang="ko-KR" sz="2000" dirty="0"/>
              <a:t>)</a:t>
            </a:r>
            <a:endParaRPr lang="ko-KR" altLang="en-US" sz="2000" dirty="0"/>
          </a:p>
          <a:p>
            <a:endParaRPr lang="en-US" altLang="ko-KR" sz="1400" b="1" dirty="0"/>
          </a:p>
          <a:p>
            <a:r>
              <a:rPr lang="en-US" altLang="ko-KR" sz="2400" b="1" dirty="0"/>
              <a:t>     o </a:t>
            </a:r>
            <a:r>
              <a:rPr lang="ko-KR" altLang="en-US" sz="2400" b="1" dirty="0" err="1"/>
              <a:t>느혜미야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장로 </a:t>
            </a:r>
            <a:r>
              <a:rPr lang="en-US" altLang="ko-KR" sz="2400" b="1" dirty="0"/>
              <a:t>: </a:t>
            </a:r>
            <a:r>
              <a:rPr lang="en-US" altLang="ko-KR" sz="2400" i="1" dirty="0"/>
              <a:t>(</a:t>
            </a:r>
            <a:r>
              <a:rPr lang="ko-KR" altLang="en-US" sz="2400" i="1" dirty="0" err="1"/>
              <a:t>에스라</a:t>
            </a:r>
            <a:r>
              <a:rPr lang="ko-KR" altLang="en-US" sz="2400" i="1" dirty="0"/>
              <a:t> 옆에 서 있기</a:t>
            </a:r>
            <a:r>
              <a:rPr lang="en-US" altLang="ko-KR" sz="2400" i="1" dirty="0"/>
              <a:t>)</a:t>
            </a:r>
          </a:p>
          <a:p>
            <a:endParaRPr lang="en-US" altLang="ko-KR" sz="600" b="1" dirty="0"/>
          </a:p>
          <a:p>
            <a:r>
              <a:rPr lang="en-US" altLang="ko-KR" sz="2400" b="1" dirty="0"/>
              <a:t>     o </a:t>
            </a:r>
            <a:r>
              <a:rPr lang="ko-KR" altLang="en-US" sz="2400" b="1" dirty="0"/>
              <a:t>백성 </a:t>
            </a:r>
            <a:r>
              <a:rPr lang="en-US" altLang="ko-KR" sz="2400" b="1" dirty="0"/>
              <a:t>: </a:t>
            </a:r>
          </a:p>
          <a:p>
            <a:r>
              <a:rPr lang="en-US" altLang="ko-KR" sz="2400" b="1" dirty="0"/>
              <a:t>          1) </a:t>
            </a:r>
            <a:r>
              <a:rPr lang="ko-KR" altLang="en-US" sz="2400" dirty="0" err="1"/>
              <a:t>아멘아멘</a:t>
            </a:r>
            <a:r>
              <a:rPr lang="en-US" altLang="ko-KR" sz="2400" dirty="0"/>
              <a:t>, </a:t>
            </a:r>
            <a:r>
              <a:rPr lang="ko-KR" altLang="en-US" sz="2400" dirty="0"/>
              <a:t>할렐루야</a:t>
            </a:r>
            <a:r>
              <a:rPr lang="en-US" altLang="ko-KR" sz="2400" dirty="0"/>
              <a:t>~ </a:t>
            </a:r>
            <a:r>
              <a:rPr lang="en-US" altLang="ko-KR" sz="2400" i="1" dirty="0"/>
              <a:t>(</a:t>
            </a:r>
            <a:r>
              <a:rPr lang="ko-KR" altLang="en-US" sz="2400" i="1" dirty="0"/>
              <a:t>일어서서 앉아서 손을 들고</a:t>
            </a:r>
            <a:r>
              <a:rPr lang="en-US" altLang="ko-KR" sz="2400" i="1" dirty="0"/>
              <a:t>)</a:t>
            </a:r>
          </a:p>
          <a:p>
            <a:r>
              <a:rPr lang="en-US" altLang="ko-KR" sz="2400" dirty="0"/>
              <a:t>          2</a:t>
            </a:r>
            <a:r>
              <a:rPr lang="en-US" altLang="ko-KR" sz="2400" b="1" dirty="0"/>
              <a:t>) </a:t>
            </a:r>
            <a:r>
              <a:rPr lang="ko-KR" altLang="en-US" sz="2400" dirty="0" err="1"/>
              <a:t>아멘아멘</a:t>
            </a:r>
            <a:r>
              <a:rPr lang="en-US" altLang="ko-KR" sz="2400" dirty="0"/>
              <a:t>, </a:t>
            </a:r>
            <a:r>
              <a:rPr lang="ko-KR" altLang="en-US" sz="2400" dirty="0"/>
              <a:t>할렐루야</a:t>
            </a:r>
            <a:r>
              <a:rPr lang="en-US" altLang="ko-KR" sz="2400" dirty="0"/>
              <a:t>~ </a:t>
            </a:r>
            <a:r>
              <a:rPr lang="en-US" altLang="ko-KR" sz="2400" i="1" dirty="0"/>
              <a:t>(</a:t>
            </a:r>
            <a:r>
              <a:rPr lang="ko-KR" altLang="en-US" sz="2400" i="1" dirty="0"/>
              <a:t>손을 들고</a:t>
            </a:r>
            <a:r>
              <a:rPr lang="en-US" altLang="ko-KR" sz="2400" i="1" dirty="0"/>
              <a:t>)</a:t>
            </a:r>
          </a:p>
          <a:p>
            <a:r>
              <a:rPr lang="ko-KR" altLang="en-US" sz="2400" b="1" dirty="0"/>
              <a:t>          </a:t>
            </a:r>
            <a:r>
              <a:rPr lang="en-US" altLang="ko-KR" sz="2400" b="1" dirty="0"/>
              <a:t>3</a:t>
            </a:r>
            <a:r>
              <a:rPr lang="en-US" altLang="ko-KR" sz="2400" dirty="0"/>
              <a:t>) </a:t>
            </a:r>
            <a:r>
              <a:rPr lang="ko-KR" altLang="en-US" sz="2400" dirty="0"/>
              <a:t>예수님이 우리들의 죄 때문에 이 땅에 오신다고</a:t>
            </a:r>
            <a:endParaRPr lang="en-US" altLang="ko-KR" sz="2400" dirty="0"/>
          </a:p>
          <a:p>
            <a:r>
              <a:rPr lang="en-US" altLang="ko-KR" sz="2400" dirty="0"/>
              <a:t>               </a:t>
            </a:r>
            <a:r>
              <a:rPr lang="ko-KR" altLang="en-US" sz="2400" dirty="0"/>
              <a:t>하나님께서 우리를 얼마나 사랑하는지 알겠어 </a:t>
            </a:r>
            <a:endParaRPr lang="en-US" altLang="ko-KR" sz="2400" dirty="0"/>
          </a:p>
          <a:p>
            <a:r>
              <a:rPr lang="en-US" altLang="ko-KR" sz="2400" dirty="0"/>
              <a:t>               </a:t>
            </a:r>
            <a:r>
              <a:rPr lang="ko-KR" altLang="en-US" sz="2400" dirty="0"/>
              <a:t>하나님 감사합니다 외친다 </a:t>
            </a:r>
            <a:r>
              <a:rPr lang="en-US" altLang="ko-KR" sz="2400" i="1" dirty="0"/>
              <a:t>(</a:t>
            </a:r>
            <a:r>
              <a:rPr lang="ko-KR" altLang="en-US" sz="2400" i="1" dirty="0"/>
              <a:t>얼굴을 땅에 대고 엉엉 소리 내어 운다 </a:t>
            </a:r>
            <a:r>
              <a:rPr lang="en-US" altLang="ko-KR" sz="2400" i="1" dirty="0"/>
              <a:t>)</a:t>
            </a:r>
          </a:p>
          <a:p>
            <a:endParaRPr lang="en-US" altLang="ko-KR" sz="2400" dirty="0"/>
          </a:p>
          <a:p>
            <a:r>
              <a:rPr lang="en-US" altLang="ko-KR" sz="2400" b="1" dirty="0"/>
              <a:t>     o </a:t>
            </a:r>
            <a:r>
              <a:rPr lang="ko-KR" altLang="en-US" sz="2400" b="1" dirty="0"/>
              <a:t>기자 </a:t>
            </a:r>
            <a:r>
              <a:rPr lang="en-US" altLang="ko-KR" sz="2400" b="1" dirty="0"/>
              <a:t>: </a:t>
            </a:r>
            <a:r>
              <a:rPr lang="ko-KR" altLang="en-US" sz="2400" b="1" dirty="0"/>
              <a:t>이 역사적인 사실을 </a:t>
            </a:r>
            <a:r>
              <a:rPr lang="en-US" altLang="ko-KR" sz="2400" i="1" dirty="0"/>
              <a:t>(</a:t>
            </a:r>
            <a:r>
              <a:rPr lang="ko-KR" altLang="en-US" sz="2400" i="1" dirty="0"/>
              <a:t>사진 한 컷</a:t>
            </a:r>
            <a:r>
              <a:rPr lang="en-US" altLang="ko-KR" sz="2400" i="1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AF6EBE-67D5-4055-A5AD-20F03C6E6B5A}"/>
              </a:ext>
            </a:extLst>
          </p:cNvPr>
          <p:cNvSpPr txBox="1"/>
          <p:nvPr/>
        </p:nvSpPr>
        <p:spPr>
          <a:xfrm>
            <a:off x="812800" y="188686"/>
            <a:ext cx="10662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/>
              <a:t>대본 </a:t>
            </a:r>
            <a:r>
              <a:rPr lang="en-US" altLang="ko-KR" sz="3200" b="1" dirty="0"/>
              <a:t>– </a:t>
            </a:r>
            <a:r>
              <a:rPr lang="ko-KR" altLang="en-US" sz="3200" b="1" dirty="0"/>
              <a:t>두 번째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83287" y="100569"/>
            <a:ext cx="2303418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3600" dirty="0"/>
              <a:t>사진 한 컷</a:t>
            </a:r>
          </a:p>
        </p:txBody>
      </p:sp>
    </p:spTree>
    <p:extLst>
      <p:ext uri="{BB962C8B-B14F-4D97-AF65-F5344CB8AC3E}">
        <p14:creationId xmlns:p14="http://schemas.microsoft.com/office/powerpoint/2010/main" val="384809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per Turn Page" descr="Paper Turn Page">
            <a:hlinkClick r:id="" action="ppaction://media"/>
            <a:extLst>
              <a:ext uri="{FF2B5EF4-FFF2-40B4-BE49-F238E27FC236}">
                <a16:creationId xmlns:a16="http://schemas.microsoft.com/office/drawing/2014/main" id="{DE28F3D0-E4DC-884E-9B56-7573C760B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109239"/>
            <a:ext cx="812800" cy="812800"/>
          </a:xfrm>
          <a:prstGeom prst="rect">
            <a:avLst/>
          </a:prstGeom>
        </p:spPr>
      </p:pic>
      <p:pic>
        <p:nvPicPr>
          <p:cNvPr id="8" name="그림 7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2282ED5B-3E4A-614D-9E70-855839E0FB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41" y="221701"/>
            <a:ext cx="1388110" cy="4487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AF6EBE-67D5-4055-A5AD-20F03C6E6B5A}"/>
              </a:ext>
            </a:extLst>
          </p:cNvPr>
          <p:cNvSpPr txBox="1"/>
          <p:nvPr/>
        </p:nvSpPr>
        <p:spPr>
          <a:xfrm>
            <a:off x="812800" y="188686"/>
            <a:ext cx="10662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/>
              <a:t>대본 </a:t>
            </a:r>
            <a:r>
              <a:rPr lang="en-US" altLang="ko-KR" sz="3200" b="1" dirty="0"/>
              <a:t>– </a:t>
            </a:r>
            <a:r>
              <a:rPr lang="ko-KR" altLang="en-US" sz="3200" b="1" dirty="0"/>
              <a:t>두 번째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83287" y="100569"/>
            <a:ext cx="2303418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3600" dirty="0"/>
              <a:t>사진 한 컷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02AE829-DDCF-4412-AF37-53FA11BFDD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407"/>
          <a:stretch/>
        </p:blipFill>
        <p:spPr>
          <a:xfrm>
            <a:off x="917388" y="1130300"/>
            <a:ext cx="10357224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실내, 바닥이(가) 표시된 사진&#10;&#10;자동 생성된 설명">
            <a:extLst>
              <a:ext uri="{FF2B5EF4-FFF2-40B4-BE49-F238E27FC236}">
                <a16:creationId xmlns:a16="http://schemas.microsoft.com/office/drawing/2014/main" id="{E71100B6-CAFE-394E-9411-8A452ED70D2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3"/>
            <a:ext cx="12192000" cy="6857194"/>
          </a:xfrm>
          <a:prstGeom prst="rect">
            <a:avLst/>
          </a:prstGeom>
        </p:spPr>
      </p:pic>
      <p:pic>
        <p:nvPicPr>
          <p:cNvPr id="7" name="그림 6" descr="벡터그래픽이(가) 표시된 사진&#10;&#10;자동 생성된 설명">
            <a:extLst>
              <a:ext uri="{FF2B5EF4-FFF2-40B4-BE49-F238E27FC236}">
                <a16:creationId xmlns:a16="http://schemas.microsoft.com/office/drawing/2014/main" id="{C4098550-D934-1342-879A-C31A07D09A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813" y="463087"/>
            <a:ext cx="10374588" cy="6411444"/>
          </a:xfrm>
          <a:prstGeom prst="rect">
            <a:avLst/>
          </a:prstGeom>
        </p:spPr>
      </p:pic>
      <p:pic>
        <p:nvPicPr>
          <p:cNvPr id="2" name="찌개 끓는 효과음" descr="찌개 끓는 효과음">
            <a:hlinkClick r:id="" action="ppaction://media"/>
            <a:extLst>
              <a:ext uri="{FF2B5EF4-FFF2-40B4-BE49-F238E27FC236}">
                <a16:creationId xmlns:a16="http://schemas.microsoft.com/office/drawing/2014/main" id="{FFDA6D35-842D-0341-8213-AF5077706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813" y="6930815"/>
            <a:ext cx="812800" cy="812800"/>
          </a:xfrm>
          <a:prstGeom prst="rect">
            <a:avLst/>
          </a:prstGeom>
        </p:spPr>
      </p:pic>
      <p:pic>
        <p:nvPicPr>
          <p:cNvPr id="6" name="그림 5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D5858A78-4F58-6A49-9A57-FDC0235D37B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41" y="221701"/>
            <a:ext cx="1388110" cy="4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059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per Turn Page" descr="Paper Turn Page">
            <a:hlinkClick r:id="" action="ppaction://media"/>
            <a:extLst>
              <a:ext uri="{FF2B5EF4-FFF2-40B4-BE49-F238E27FC236}">
                <a16:creationId xmlns:a16="http://schemas.microsoft.com/office/drawing/2014/main" id="{DE28F3D0-E4DC-884E-9B56-7573C760B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109239"/>
            <a:ext cx="812800" cy="812800"/>
          </a:xfrm>
          <a:prstGeom prst="rect">
            <a:avLst/>
          </a:prstGeom>
        </p:spPr>
      </p:pic>
      <p:pic>
        <p:nvPicPr>
          <p:cNvPr id="8" name="그림 7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2282ED5B-3E4A-614D-9E70-855839E0FB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41" y="221701"/>
            <a:ext cx="1388110" cy="4487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AF6EBE-67D5-4055-A5AD-20F03C6E6B5A}"/>
              </a:ext>
            </a:extLst>
          </p:cNvPr>
          <p:cNvSpPr txBox="1"/>
          <p:nvPr/>
        </p:nvSpPr>
        <p:spPr>
          <a:xfrm>
            <a:off x="812800" y="825291"/>
            <a:ext cx="11309531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o </a:t>
            </a:r>
            <a:r>
              <a:rPr lang="ko-KR" altLang="en-US" sz="2400" b="1" dirty="0" err="1"/>
              <a:t>느헤미야</a:t>
            </a:r>
            <a:r>
              <a:rPr lang="ko-KR" altLang="en-US" sz="2400" b="1" dirty="0"/>
              <a:t> </a:t>
            </a:r>
            <a:r>
              <a:rPr lang="en-US" altLang="ko-KR" sz="2400" b="1" dirty="0"/>
              <a:t>: </a:t>
            </a:r>
            <a:r>
              <a:rPr lang="ko-KR" altLang="en-US" sz="2400" b="1" dirty="0"/>
              <a:t>선포한다</a:t>
            </a:r>
            <a:endParaRPr lang="en-US" altLang="ko-KR" sz="2400" b="1" dirty="0"/>
          </a:p>
          <a:p>
            <a:endParaRPr lang="en-US" altLang="ko-KR" dirty="0">
              <a:solidFill>
                <a:srgbClr val="0000FF"/>
              </a:solidFill>
            </a:endParaRPr>
          </a:p>
          <a:p>
            <a:r>
              <a:rPr lang="ko-KR" altLang="en-US" sz="2000" dirty="0"/>
              <a:t>             오늘은 너희 하나님 여호와의 성일이니 </a:t>
            </a:r>
            <a:r>
              <a:rPr lang="ko-KR" altLang="en-US" sz="2000" dirty="0">
                <a:solidFill>
                  <a:srgbClr val="0000FF"/>
                </a:solidFill>
              </a:rPr>
              <a:t>슬퍼하지 말며 울지 말라 </a:t>
            </a:r>
            <a:r>
              <a:rPr lang="en-US" altLang="ko-KR" sz="2000" dirty="0"/>
              <a:t>(</a:t>
            </a:r>
            <a:r>
              <a:rPr lang="ko-KR" altLang="en-US" sz="2000" dirty="0" err="1"/>
              <a:t>느</a:t>
            </a:r>
            <a:r>
              <a:rPr lang="ko-KR" altLang="en-US" sz="2000" dirty="0"/>
              <a:t> </a:t>
            </a:r>
            <a:r>
              <a:rPr lang="en-US" altLang="ko-KR" sz="2000" dirty="0"/>
              <a:t>8:10)      </a:t>
            </a:r>
          </a:p>
          <a:p>
            <a:r>
              <a:rPr lang="ko-KR" altLang="en-US" sz="2000" dirty="0"/>
              <a:t>             </a:t>
            </a:r>
            <a:r>
              <a:rPr lang="ko-KR" altLang="en-US" sz="2000" dirty="0">
                <a:solidFill>
                  <a:srgbClr val="FF0000"/>
                </a:solidFill>
              </a:rPr>
              <a:t>너희는 가서 살진 것을 먹고 단 것을 마시되 준비하지 못한 자에게는 나누어 주라</a:t>
            </a:r>
            <a:endParaRPr lang="en-US" altLang="ko-KR" sz="2000" dirty="0">
              <a:solidFill>
                <a:srgbClr val="FF0000"/>
              </a:solidFill>
            </a:endParaRPr>
          </a:p>
          <a:p>
            <a:r>
              <a:rPr lang="ko-KR" altLang="en-US" sz="2000" dirty="0"/>
              <a:t> </a:t>
            </a:r>
            <a:endParaRPr lang="en-US" altLang="ko-KR" sz="2000" dirty="0"/>
          </a:p>
          <a:p>
            <a:r>
              <a:rPr lang="ko-KR" altLang="en-US" sz="2000" dirty="0"/>
              <a:t>             이 날은 우리 주의 성일이니 근심하지 말라 </a:t>
            </a:r>
            <a:endParaRPr lang="en-US" altLang="ko-KR" sz="2000" dirty="0"/>
          </a:p>
          <a:p>
            <a:r>
              <a:rPr lang="ko-KR" altLang="en-US" sz="2000" dirty="0">
                <a:solidFill>
                  <a:srgbClr val="0000FF"/>
                </a:solidFill>
              </a:rPr>
              <a:t>             여호와로 인하여 기뻐하는 것이 너희의 힘이니라</a:t>
            </a:r>
            <a:endParaRPr lang="en-US" altLang="ko-KR" sz="2400" b="1" dirty="0"/>
          </a:p>
          <a:p>
            <a:endParaRPr lang="en-US" altLang="ko-KR" sz="2400" b="1" dirty="0"/>
          </a:p>
          <a:p>
            <a:r>
              <a:rPr lang="en-US" altLang="ko-KR" sz="2400" b="1" dirty="0"/>
              <a:t>     o </a:t>
            </a:r>
            <a:r>
              <a:rPr lang="ko-KR" altLang="en-US" sz="2400" b="1" dirty="0" err="1"/>
              <a:t>에스라</a:t>
            </a:r>
            <a:r>
              <a:rPr lang="en-US" altLang="ko-KR" sz="2400" b="1" dirty="0"/>
              <a:t> : </a:t>
            </a:r>
            <a:r>
              <a:rPr lang="en-US" altLang="ko-KR" sz="2400" i="1" dirty="0"/>
              <a:t>(</a:t>
            </a:r>
            <a:r>
              <a:rPr lang="ko-KR" altLang="en-US" sz="2400" i="1" dirty="0"/>
              <a:t>옆에 서 있기</a:t>
            </a:r>
            <a:r>
              <a:rPr lang="en-US" altLang="ko-KR" sz="2400" i="1" dirty="0"/>
              <a:t>)</a:t>
            </a:r>
          </a:p>
          <a:p>
            <a:r>
              <a:rPr lang="en-US" altLang="ko-KR" sz="2400" b="1" dirty="0"/>
              <a:t>     o </a:t>
            </a:r>
            <a:r>
              <a:rPr lang="ko-KR" altLang="en-US" sz="2400" b="1" dirty="0"/>
              <a:t>장로 </a:t>
            </a:r>
            <a:r>
              <a:rPr lang="en-US" altLang="ko-KR" sz="2400" b="1" dirty="0"/>
              <a:t>: </a:t>
            </a:r>
            <a:r>
              <a:rPr lang="ko-KR" altLang="en-US" sz="2400" b="1" dirty="0"/>
              <a:t>하나님께서 우리를 사랑 하십니다</a:t>
            </a:r>
            <a:r>
              <a:rPr lang="en-US" altLang="ko-KR" sz="2400" b="1" dirty="0"/>
              <a:t>.</a:t>
            </a:r>
            <a:r>
              <a:rPr lang="ko-KR" altLang="en-US" sz="2400" b="1" dirty="0"/>
              <a:t> </a:t>
            </a:r>
            <a:r>
              <a:rPr lang="en-US" altLang="ko-KR" sz="2400" dirty="0"/>
              <a:t>(</a:t>
            </a:r>
            <a:r>
              <a:rPr lang="ko-KR" altLang="en-US" sz="2400" dirty="0"/>
              <a:t>백성들에게 음식을 나눠 주면서</a:t>
            </a:r>
            <a:r>
              <a:rPr lang="en-US" altLang="ko-KR" sz="2400" dirty="0"/>
              <a:t>) </a:t>
            </a:r>
          </a:p>
          <a:p>
            <a:endParaRPr lang="en-US" altLang="ko-KR" sz="2400" b="1" dirty="0"/>
          </a:p>
          <a:p>
            <a:r>
              <a:rPr lang="en-US" altLang="ko-KR" sz="2400" b="1" dirty="0"/>
              <a:t>     o </a:t>
            </a:r>
            <a:r>
              <a:rPr lang="ko-KR" altLang="en-US" sz="2400" b="1" dirty="0"/>
              <a:t>백성 </a:t>
            </a:r>
            <a:r>
              <a:rPr lang="en-US" altLang="ko-KR" sz="2400" b="1" dirty="0"/>
              <a:t>: </a:t>
            </a:r>
            <a:r>
              <a:rPr lang="ko-KR" altLang="en-US" sz="2400" b="1" dirty="0"/>
              <a:t>하나님 감사합니다</a:t>
            </a:r>
            <a:r>
              <a:rPr lang="en-US" altLang="ko-KR" sz="2400" b="1" dirty="0"/>
              <a:t>. </a:t>
            </a:r>
          </a:p>
          <a:p>
            <a:r>
              <a:rPr lang="en-US" altLang="ko-KR" sz="2400" b="1" dirty="0"/>
              <a:t>                     </a:t>
            </a:r>
            <a:r>
              <a:rPr lang="ko-KR" altLang="en-US" sz="2400" b="1" dirty="0"/>
              <a:t>하나님 사랑해 주셨어 감사합니다</a:t>
            </a:r>
            <a:r>
              <a:rPr lang="en-US" altLang="ko-KR" sz="2400" b="1" dirty="0"/>
              <a:t>.</a:t>
            </a:r>
            <a:r>
              <a:rPr lang="ko-KR" altLang="en-US" sz="2400" b="1" dirty="0"/>
              <a:t> </a:t>
            </a:r>
            <a:endParaRPr lang="en-US" altLang="ko-KR" sz="2400" b="1" dirty="0"/>
          </a:p>
          <a:p>
            <a:r>
              <a:rPr lang="en-US" altLang="ko-KR" sz="2400" b="1" dirty="0"/>
              <a:t>                     </a:t>
            </a:r>
            <a:r>
              <a:rPr lang="ko-KR" altLang="en-US" sz="2400" b="1" dirty="0"/>
              <a:t>기뻐하며 하나님 말씀 대로 살 거야  </a:t>
            </a:r>
            <a:r>
              <a:rPr lang="en-US" altLang="ko-KR" sz="2400" i="1" dirty="0"/>
              <a:t>(</a:t>
            </a:r>
            <a:r>
              <a:rPr lang="ko-KR" altLang="en-US" sz="2400" i="1" dirty="0"/>
              <a:t>식탁에 앉아서 </a:t>
            </a:r>
            <a:r>
              <a:rPr lang="en-US" altLang="ko-KR" sz="2400" i="1" dirty="0"/>
              <a:t>, </a:t>
            </a:r>
            <a:r>
              <a:rPr lang="ko-KR" altLang="en-US" sz="2400" i="1" dirty="0"/>
              <a:t>또는 서서 기뻐한다</a:t>
            </a:r>
            <a:r>
              <a:rPr lang="en-US" altLang="ko-KR" sz="2400" i="1" dirty="0"/>
              <a:t>)</a:t>
            </a:r>
          </a:p>
          <a:p>
            <a:endParaRPr lang="en-US" altLang="ko-KR" sz="2400" b="1" dirty="0"/>
          </a:p>
          <a:p>
            <a:r>
              <a:rPr lang="en-US" altLang="ko-KR" sz="2400" b="1" dirty="0"/>
              <a:t>     o </a:t>
            </a:r>
            <a:r>
              <a:rPr lang="ko-KR" altLang="en-US" sz="2400" b="1" dirty="0"/>
              <a:t>기자 </a:t>
            </a:r>
            <a:r>
              <a:rPr lang="en-US" altLang="ko-KR" sz="2400" b="1" dirty="0"/>
              <a:t>: </a:t>
            </a:r>
            <a:r>
              <a:rPr lang="ko-KR" altLang="en-US" sz="2400" b="1" dirty="0"/>
              <a:t>이 역사적인 사실을 </a:t>
            </a:r>
            <a:r>
              <a:rPr lang="en-US" altLang="ko-KR" sz="2400" i="1" dirty="0"/>
              <a:t>(</a:t>
            </a:r>
            <a:r>
              <a:rPr lang="ko-KR" altLang="en-US" sz="2400" i="1" dirty="0"/>
              <a:t>사진 한 컷</a:t>
            </a:r>
            <a:r>
              <a:rPr lang="en-US" altLang="ko-KR" sz="2400" i="1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AF6EBE-67D5-4055-A5AD-20F03C6E6B5A}"/>
              </a:ext>
            </a:extLst>
          </p:cNvPr>
          <p:cNvSpPr txBox="1"/>
          <p:nvPr/>
        </p:nvSpPr>
        <p:spPr>
          <a:xfrm>
            <a:off x="812800" y="188686"/>
            <a:ext cx="10662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/>
              <a:t>대본 </a:t>
            </a:r>
            <a:r>
              <a:rPr lang="en-US" altLang="ko-KR" sz="3200" b="1" dirty="0"/>
              <a:t>– </a:t>
            </a:r>
            <a:r>
              <a:rPr lang="ko-KR" altLang="en-US" sz="3200" b="1" dirty="0"/>
              <a:t>세 번째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83287" y="100569"/>
            <a:ext cx="2303418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3600" dirty="0"/>
              <a:t>사진 한 컷</a:t>
            </a:r>
          </a:p>
        </p:txBody>
      </p:sp>
    </p:spTree>
    <p:extLst>
      <p:ext uri="{BB962C8B-B14F-4D97-AF65-F5344CB8AC3E}">
        <p14:creationId xmlns:p14="http://schemas.microsoft.com/office/powerpoint/2010/main" val="385536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per Turn Page" descr="Paper Turn Page">
            <a:hlinkClick r:id="" action="ppaction://media"/>
            <a:extLst>
              <a:ext uri="{FF2B5EF4-FFF2-40B4-BE49-F238E27FC236}">
                <a16:creationId xmlns:a16="http://schemas.microsoft.com/office/drawing/2014/main" id="{DE28F3D0-E4DC-884E-9B56-7573C760B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109239"/>
            <a:ext cx="812800" cy="812800"/>
          </a:xfrm>
          <a:prstGeom prst="rect">
            <a:avLst/>
          </a:prstGeom>
        </p:spPr>
      </p:pic>
      <p:pic>
        <p:nvPicPr>
          <p:cNvPr id="8" name="그림 7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2282ED5B-3E4A-614D-9E70-855839E0FB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41" y="221701"/>
            <a:ext cx="1388110" cy="4487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AF6EBE-67D5-4055-A5AD-20F03C6E6B5A}"/>
              </a:ext>
            </a:extLst>
          </p:cNvPr>
          <p:cNvSpPr txBox="1"/>
          <p:nvPr/>
        </p:nvSpPr>
        <p:spPr>
          <a:xfrm>
            <a:off x="812800" y="188686"/>
            <a:ext cx="10662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/>
              <a:t>대본 </a:t>
            </a:r>
            <a:r>
              <a:rPr lang="en-US" altLang="ko-KR" sz="3200" b="1" dirty="0"/>
              <a:t>– </a:t>
            </a:r>
            <a:r>
              <a:rPr lang="ko-KR" altLang="en-US" sz="3200" b="1" dirty="0"/>
              <a:t>세 번째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83287" y="100569"/>
            <a:ext cx="2303418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3600" dirty="0"/>
              <a:t>사진 한 컷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45D2EBE-067B-4B9C-89E6-784C577152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386"/>
          <a:stretch/>
        </p:blipFill>
        <p:spPr>
          <a:xfrm>
            <a:off x="934402" y="1042665"/>
            <a:ext cx="10323196" cy="559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8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8A4AEBF-FE20-444B-B5B7-1B7EF0B964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6" name="pfehide3" hidden="1">
            <a:extLst>
              <a:ext uri="{FF2B5EF4-FFF2-40B4-BE49-F238E27FC236}">
                <a16:creationId xmlns:a16="http://schemas.microsoft.com/office/drawing/2014/main" id="{B39CF92D-BEFF-4944-84F9-003EFF2CFE0E}"/>
              </a:ext>
            </a:extLst>
          </p:cNvPr>
          <p:cNvSpPr txBox="1"/>
          <p:nvPr/>
        </p:nvSpPr>
        <p:spPr>
          <a:xfrm>
            <a:off x="3885145" y="1100746"/>
            <a:ext cx="54982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ko-KR" altLang="en-US" sz="11500" b="1" dirty="0">
                <a:ln w="34925"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alnan OTF" panose="020B0600000101010101" pitchFamily="34" charset="-127"/>
                <a:ea typeface="Jalnan OTF" panose="020B0600000101010101" pitchFamily="34" charset="-127"/>
              </a:rPr>
              <a:t>좋아</a:t>
            </a:r>
            <a:r>
              <a:rPr kumimoji="1" lang="ko-KR" altLang="en-US" sz="16600" b="1" dirty="0">
                <a:ln w="34925"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alnan OTF" panose="020B0600000101010101" pitchFamily="34" charset="-127"/>
                <a:ea typeface="Jalnan OTF" panose="020B0600000101010101" pitchFamily="34" charset="-127"/>
              </a:rPr>
              <a:t>요</a:t>
            </a:r>
            <a:endParaRPr kumimoji="1" lang="x-none" altLang="en-US" sz="9600" b="1" dirty="0">
              <a:ln w="34925">
                <a:solidFill>
                  <a:schemeClr val="bg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Jalnan OTF" panose="020B0600000101010101" pitchFamily="34" charset="-127"/>
              <a:ea typeface="Jalnan OTF" panose="020B0600000101010101" pitchFamily="34" charset="-127"/>
            </a:endParaRPr>
          </a:p>
        </p:txBody>
      </p:sp>
      <p:grpSp>
        <p:nvGrpSpPr>
          <p:cNvPr id="15" name="pfehide4" hidden="1">
            <a:extLst>
              <a:ext uri="{FF2B5EF4-FFF2-40B4-BE49-F238E27FC236}">
                <a16:creationId xmlns:a16="http://schemas.microsoft.com/office/drawing/2014/main" id="{DBDF1C59-45D7-4844-9C52-1444FF8860EB}"/>
              </a:ext>
            </a:extLst>
          </p:cNvPr>
          <p:cNvGrpSpPr/>
          <p:nvPr/>
        </p:nvGrpSpPr>
        <p:grpSpPr>
          <a:xfrm>
            <a:off x="2844748" y="896053"/>
            <a:ext cx="4161899" cy="1137975"/>
            <a:chOff x="2844748" y="896053"/>
            <a:chExt cx="4161899" cy="1137975"/>
          </a:xfrm>
        </p:grpSpPr>
        <p:sp>
          <p:nvSpPr>
            <p:cNvPr id="41" name="모서리가 둥근 직사각형 40" hidden="1">
              <a:extLst>
                <a:ext uri="{FF2B5EF4-FFF2-40B4-BE49-F238E27FC236}">
                  <a16:creationId xmlns:a16="http://schemas.microsoft.com/office/drawing/2014/main" id="{D7670DAB-632C-0345-9F1C-26CD945C08EC}"/>
                </a:ext>
              </a:extLst>
            </p:cNvPr>
            <p:cNvSpPr/>
            <p:nvPr/>
          </p:nvSpPr>
          <p:spPr>
            <a:xfrm>
              <a:off x="2844748" y="926032"/>
              <a:ext cx="4161899" cy="110799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x-none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 hidden="1">
              <a:extLst>
                <a:ext uri="{FF2B5EF4-FFF2-40B4-BE49-F238E27FC236}">
                  <a16:creationId xmlns:a16="http://schemas.microsoft.com/office/drawing/2014/main" id="{6B734406-3BEF-A844-976A-C76D51677F68}"/>
                </a:ext>
              </a:extLst>
            </p:cNvPr>
            <p:cNvSpPr txBox="1"/>
            <p:nvPr/>
          </p:nvSpPr>
          <p:spPr>
            <a:xfrm>
              <a:off x="3018155" y="896053"/>
              <a:ext cx="3880434" cy="110799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ko-KR" altLang="en-US" sz="6600" b="1" dirty="0">
                  <a:ln w="34925">
                    <a:noFill/>
                  </a:ln>
                  <a:solidFill>
                    <a:srgbClr val="51A4CD"/>
                  </a:solidFill>
                  <a:latin typeface="Jalnan OTF" panose="020B0600000101010101" pitchFamily="34" charset="-127"/>
                  <a:ea typeface="Jalnan OTF" panose="020B0600000101010101" pitchFamily="34" charset="-127"/>
                </a:rPr>
                <a:t>들썩</a:t>
              </a:r>
              <a:r>
                <a:rPr kumimoji="1" lang="ko-KR" altLang="en-US" sz="6600" b="1" dirty="0">
                  <a:ln w="34925">
                    <a:noFill/>
                  </a:ln>
                  <a:solidFill>
                    <a:srgbClr val="FF797A"/>
                  </a:solidFill>
                  <a:latin typeface="Jalnan OTF" panose="020B0600000101010101" pitchFamily="34" charset="-127"/>
                  <a:ea typeface="Jalnan OTF" panose="020B0600000101010101" pitchFamily="34" charset="-127"/>
                </a:rPr>
                <a:t>들썩</a:t>
              </a:r>
              <a:endParaRPr kumimoji="1" lang="x-none" altLang="en-US" sz="6600" b="1" dirty="0">
                <a:ln w="34925">
                  <a:noFill/>
                </a:ln>
                <a:solidFill>
                  <a:srgbClr val="FF797A"/>
                </a:solidFill>
                <a:latin typeface="Jalnan OTF" panose="020B0600000101010101" pitchFamily="34" charset="-127"/>
                <a:ea typeface="Jalnan OTF" panose="020B0600000101010101" pitchFamily="34" charset="-127"/>
              </a:endParaRPr>
            </a:p>
          </p:txBody>
        </p:sp>
      </p:grpSp>
      <p:pic>
        <p:nvPicPr>
          <p:cNvPr id="4" name="그림 3" descr="텍스트, 벡터그래픽이(가) 표시된 사진  자동 생성된 설명">
            <a:extLst>
              <a:ext uri="{FF2B5EF4-FFF2-40B4-BE49-F238E27FC236}">
                <a16:creationId xmlns:a16="http://schemas.microsoft.com/office/drawing/2014/main" id="{6CC85007-EA6F-D94D-8E91-BB1750310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660" y="3567688"/>
            <a:ext cx="3492559" cy="291471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47F80A6-22D4-2449-A286-0E709771D6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722595" y="3747624"/>
            <a:ext cx="2653723" cy="2792028"/>
          </a:xfrm>
          <a:prstGeom prst="rect">
            <a:avLst/>
          </a:prstGeom>
        </p:spPr>
      </p:pic>
      <p:pic>
        <p:nvPicPr>
          <p:cNvPr id="9" name="그림 8" descr="텍스트, 벡터그래픽이(가) 표시된 사진  자동 생성된 설명">
            <a:extLst>
              <a:ext uri="{FF2B5EF4-FFF2-40B4-BE49-F238E27FC236}">
                <a16:creationId xmlns:a16="http://schemas.microsoft.com/office/drawing/2014/main" id="{A6599218-1165-4F46-A1B8-1928A55E75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1040" y="4411041"/>
            <a:ext cx="2171967" cy="228014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C7801E2D-1870-924E-8867-B6449044BBC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3616" y="223340"/>
            <a:ext cx="1272853" cy="1158364"/>
          </a:xfrm>
          <a:prstGeom prst="rect">
            <a:avLst/>
          </a:prstGeom>
        </p:spPr>
      </p:pic>
      <p:pic>
        <p:nvPicPr>
          <p:cNvPr id="16" name="뾰로롱" descr="뾰로롱">
            <a:hlinkClick r:id="" action="ppaction://media"/>
            <a:extLst>
              <a:ext uri="{FF2B5EF4-FFF2-40B4-BE49-F238E27FC236}">
                <a16:creationId xmlns:a16="http://schemas.microsoft.com/office/drawing/2014/main" id="{6988BC2E-4ADA-5648-A3D1-D462CF5909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113" y="7053817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F1B5D2-7304-4D3D-B9EB-E0E58347CAFD}"/>
              </a:ext>
            </a:extLst>
          </p:cNvPr>
          <p:cNvSpPr txBox="1"/>
          <p:nvPr/>
        </p:nvSpPr>
        <p:spPr>
          <a:xfrm>
            <a:off x="2237434" y="1230566"/>
            <a:ext cx="88159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200" b="1" dirty="0"/>
              <a:t>그 때 예배 속으로 </a:t>
            </a:r>
            <a:endParaRPr lang="en-US" altLang="ko-KR" sz="7200" b="1" dirty="0"/>
          </a:p>
          <a:p>
            <a:r>
              <a:rPr lang="en-US" altLang="ko-KR" sz="7200" b="1" dirty="0"/>
              <a:t>Go </a:t>
            </a:r>
            <a:r>
              <a:rPr lang="en-US" altLang="ko-KR" sz="7200" b="1" dirty="0" err="1"/>
              <a:t>Go</a:t>
            </a:r>
            <a:r>
              <a:rPr lang="en-US" altLang="ko-KR" sz="7200" b="1" dirty="0"/>
              <a:t>~~ (</a:t>
            </a:r>
            <a:r>
              <a:rPr lang="ko-KR" altLang="en-US" sz="7200" b="1" dirty="0"/>
              <a:t>영상보기</a:t>
            </a:r>
            <a:r>
              <a:rPr lang="en-US" altLang="ko-KR" sz="7200" b="1" dirty="0"/>
              <a:t>)</a:t>
            </a:r>
            <a:endParaRPr lang="ko-KR" alt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93660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6C37DD13-706F-1B4E-9F8A-924747C391FD}"/>
              </a:ext>
            </a:extLst>
          </p:cNvPr>
          <p:cNvSpPr/>
          <p:nvPr/>
        </p:nvSpPr>
        <p:spPr>
          <a:xfrm>
            <a:off x="472440" y="500188"/>
            <a:ext cx="11247120" cy="6161870"/>
          </a:xfrm>
          <a:prstGeom prst="rect">
            <a:avLst/>
          </a:prstGeom>
          <a:solidFill>
            <a:schemeClr val="bg1"/>
          </a:solidFill>
          <a:ln w="63500">
            <a:solidFill>
              <a:srgbClr val="298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x-none" altLang="en-US" dirty="0">
              <a:ln>
                <a:solidFill>
                  <a:srgbClr val="81CBC5"/>
                </a:solidFill>
              </a:ln>
            </a:endParaRPr>
          </a:p>
        </p:txBody>
      </p:sp>
      <p:pic>
        <p:nvPicPr>
          <p:cNvPr id="11" name="PFE element 12">
            <a:extLst>
              <a:ext uri="{FF2B5EF4-FFF2-40B4-BE49-F238E27FC236}">
                <a16:creationId xmlns:a16="http://schemas.microsoft.com/office/drawing/2014/main" id="{2CA5EE35-5892-9049-ADAF-F107FAF6690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70" y="2429929"/>
            <a:ext cx="10096500" cy="3679773"/>
          </a:xfrm>
          <a:prstGeom prst="rect">
            <a:avLst/>
          </a:prstGeom>
        </p:spPr>
      </p:pic>
      <p:pic>
        <p:nvPicPr>
          <p:cNvPr id="23" name="PFE element 13">
            <a:extLst>
              <a:ext uri="{FF2B5EF4-FFF2-40B4-BE49-F238E27FC236}">
                <a16:creationId xmlns:a16="http://schemas.microsoft.com/office/drawing/2014/main" id="{890F26A4-D623-65E4-5BE3-856FCB9D46CB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586961" y="1070622"/>
            <a:ext cx="5018078" cy="833438"/>
          </a:xfrm>
          <a:prstGeom prst="rect">
            <a:avLst/>
          </a:prstGeom>
        </p:spPr>
      </p:pic>
      <p:pic>
        <p:nvPicPr>
          <p:cNvPr id="25" name="PFE element 14">
            <a:extLst>
              <a:ext uri="{FF2B5EF4-FFF2-40B4-BE49-F238E27FC236}">
                <a16:creationId xmlns:a16="http://schemas.microsoft.com/office/drawing/2014/main" id="{7747169B-7B93-6216-E635-B86EBAE31DFE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9824681" y="235483"/>
            <a:ext cx="363517" cy="529407"/>
          </a:xfrm>
          <a:prstGeom prst="rect">
            <a:avLst/>
          </a:prstGeom>
        </p:spPr>
      </p:pic>
      <p:pic>
        <p:nvPicPr>
          <p:cNvPr id="27" name="PFE element 15">
            <a:extLst>
              <a:ext uri="{FF2B5EF4-FFF2-40B4-BE49-F238E27FC236}">
                <a16:creationId xmlns:a16="http://schemas.microsoft.com/office/drawing/2014/main" id="{774E933A-DE2E-FBC0-F8D7-24E9031DC513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003802" y="259453"/>
            <a:ext cx="363517" cy="529407"/>
          </a:xfrm>
          <a:prstGeom prst="rect">
            <a:avLst/>
          </a:prstGeom>
        </p:spPr>
      </p:pic>
      <p:cxnSp>
        <p:nvCxnSpPr>
          <p:cNvPr id="9" name="직선 연결선[R] 8">
            <a:extLst>
              <a:ext uri="{FF2B5EF4-FFF2-40B4-BE49-F238E27FC236}">
                <a16:creationId xmlns:a16="http://schemas.microsoft.com/office/drawing/2014/main" id="{9478F9AA-C57C-3B45-91A0-447DE41DC1EA}"/>
              </a:ext>
            </a:extLst>
          </p:cNvPr>
          <p:cNvCxnSpPr>
            <a:cxnSpLocks/>
          </p:cNvCxnSpPr>
          <p:nvPr/>
        </p:nvCxnSpPr>
        <p:spPr>
          <a:xfrm>
            <a:off x="640080" y="2053450"/>
            <a:ext cx="10927080" cy="0"/>
          </a:xfrm>
          <a:prstGeom prst="line">
            <a:avLst/>
          </a:prstGeom>
          <a:ln w="63500">
            <a:solidFill>
              <a:srgbClr val="29808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FE element 17">
            <a:extLst>
              <a:ext uri="{FF2B5EF4-FFF2-40B4-BE49-F238E27FC236}">
                <a16:creationId xmlns:a16="http://schemas.microsoft.com/office/drawing/2014/main" id="{EF21BBD6-149A-A06D-CCA7-AEE30F7F0296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4715737" y="143928"/>
            <a:ext cx="2784472" cy="71251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BFB11A99-97C9-FF4E-887F-8578115845B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0857" y="706937"/>
            <a:ext cx="1080303" cy="98313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86996CD-9178-6F4F-9CFD-27E8EA73C5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306" y="4123080"/>
            <a:ext cx="1322493" cy="2227357"/>
          </a:xfrm>
          <a:prstGeom prst="rect">
            <a:avLst/>
          </a:prstGeom>
        </p:spPr>
      </p:pic>
      <p:pic>
        <p:nvPicPr>
          <p:cNvPr id="21" name="Paper Turn Page" descr="Paper Turn Page">
            <a:hlinkClick r:id="" action="ppaction://media"/>
            <a:extLst>
              <a:ext uri="{FF2B5EF4-FFF2-40B4-BE49-F238E27FC236}">
                <a16:creationId xmlns:a16="http://schemas.microsoft.com/office/drawing/2014/main" id="{AD87068E-8DCF-4043-BB7F-A64513FD4F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8992" y="73439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15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A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6C37DD13-706F-1B4E-9F8A-924747C391FD}"/>
              </a:ext>
            </a:extLst>
          </p:cNvPr>
          <p:cNvSpPr/>
          <p:nvPr/>
        </p:nvSpPr>
        <p:spPr>
          <a:xfrm>
            <a:off x="472440" y="500187"/>
            <a:ext cx="11247120" cy="5844629"/>
          </a:xfrm>
          <a:prstGeom prst="rect">
            <a:avLst/>
          </a:prstGeom>
          <a:solidFill>
            <a:schemeClr val="bg1"/>
          </a:solidFill>
          <a:ln w="63500">
            <a:solidFill>
              <a:srgbClr val="298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x-none" altLang="en-US" sz="1800" b="0" i="0" u="none" strike="noStrike" kern="1200" cap="none" spc="0" normalizeH="0" baseline="0" noProof="0" dirty="0">
              <a:ln>
                <a:solidFill>
                  <a:srgbClr val="81CBC5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FE element 75">
            <a:extLst>
              <a:ext uri="{FF2B5EF4-FFF2-40B4-BE49-F238E27FC236}">
                <a16:creationId xmlns:a16="http://schemas.microsoft.com/office/drawing/2014/main" id="{D6914C9F-271B-812E-EB03-13A1C8A6195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69900" y="1027457"/>
            <a:ext cx="11252200" cy="4985476"/>
          </a:xfrm>
          <a:prstGeom prst="rect">
            <a:avLst/>
          </a:prstGeom>
        </p:spPr>
      </p:pic>
      <p:pic>
        <p:nvPicPr>
          <p:cNvPr id="10" name="PFE element 76">
            <a:extLst>
              <a:ext uri="{FF2B5EF4-FFF2-40B4-BE49-F238E27FC236}">
                <a16:creationId xmlns:a16="http://schemas.microsoft.com/office/drawing/2014/main" id="{B7F8A7E7-6747-C63F-1AE1-9A217B751A8A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9824681" y="235483"/>
            <a:ext cx="363517" cy="529407"/>
          </a:xfrm>
          <a:prstGeom prst="rect">
            <a:avLst/>
          </a:prstGeom>
        </p:spPr>
      </p:pic>
      <p:pic>
        <p:nvPicPr>
          <p:cNvPr id="22" name="PFE element 77">
            <a:extLst>
              <a:ext uri="{FF2B5EF4-FFF2-40B4-BE49-F238E27FC236}">
                <a16:creationId xmlns:a16="http://schemas.microsoft.com/office/drawing/2014/main" id="{B8092E66-615E-9E92-309E-97A6A6289BBF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003802" y="259453"/>
            <a:ext cx="363517" cy="529407"/>
          </a:xfrm>
          <a:prstGeom prst="rect">
            <a:avLst/>
          </a:prstGeom>
        </p:spPr>
      </p:pic>
      <p:pic>
        <p:nvPicPr>
          <p:cNvPr id="24" name="PFE element 78">
            <a:extLst>
              <a:ext uri="{FF2B5EF4-FFF2-40B4-BE49-F238E27FC236}">
                <a16:creationId xmlns:a16="http://schemas.microsoft.com/office/drawing/2014/main" id="{4FD93C61-CED5-BE5A-C9C3-62C669AE5A00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4183064" y="133655"/>
            <a:ext cx="3825871" cy="712518"/>
          </a:xfrm>
          <a:prstGeom prst="rect">
            <a:avLst/>
          </a:prstGeom>
        </p:spPr>
      </p:pic>
      <p:pic>
        <p:nvPicPr>
          <p:cNvPr id="3" name="그림 2" descr="텍스트, 시계, 클립아트이(가) 표시된 사진  자동 생성된 설명">
            <a:extLst>
              <a:ext uri="{FF2B5EF4-FFF2-40B4-BE49-F238E27FC236}">
                <a16:creationId xmlns:a16="http://schemas.microsoft.com/office/drawing/2014/main" id="{A95AE59A-4D76-F74D-8536-09C8A1F9EB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583" y="5454458"/>
            <a:ext cx="1462030" cy="1098341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7E54158D-48C5-F843-832D-04813669EDC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085" y="135971"/>
            <a:ext cx="1080303" cy="983133"/>
          </a:xfrm>
          <a:prstGeom prst="rect">
            <a:avLst/>
          </a:prstGeom>
        </p:spPr>
      </p:pic>
      <p:pic>
        <p:nvPicPr>
          <p:cNvPr id="21" name="Paper Turn Page" descr="Paper Turn Page">
            <a:hlinkClick r:id="" action="ppaction://media"/>
            <a:extLst>
              <a:ext uri="{FF2B5EF4-FFF2-40B4-BE49-F238E27FC236}">
                <a16:creationId xmlns:a16="http://schemas.microsoft.com/office/drawing/2014/main" id="{E76C94CF-CCB6-BD44-B7A8-F7C4C9F219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8992" y="73439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1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15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크므츠.mp3" descr="크므츠.mp3">
            <a:hlinkClick r:id="" action="ppaction://media"/>
            <a:extLst>
              <a:ext uri="{FF2B5EF4-FFF2-40B4-BE49-F238E27FC236}">
                <a16:creationId xmlns:a16="http://schemas.microsoft.com/office/drawing/2014/main" id="{65644B73-8F17-7D46-87E3-333471003B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.54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599" y="6858000"/>
            <a:ext cx="812800" cy="8128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C49AFFF-5FB4-8E45-9CFB-6576FBA84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131" y="869141"/>
            <a:ext cx="5625736" cy="51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5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" y="0"/>
            <a:ext cx="12163425" cy="6858000"/>
          </a:xfrm>
          <a:prstGeom prst="rect">
            <a:avLst/>
          </a:prstGeom>
        </p:spPr>
      </p:pic>
      <p:pic>
        <p:nvPicPr>
          <p:cNvPr id="2" name="Paper Turn Page" descr="Paper Turn Page">
            <a:hlinkClick r:id="" action="ppaction://media"/>
            <a:extLst>
              <a:ext uri="{FF2B5EF4-FFF2-40B4-BE49-F238E27FC236}">
                <a16:creationId xmlns:a16="http://schemas.microsoft.com/office/drawing/2014/main" id="{DE28F3D0-E4DC-884E-9B56-7573C760B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109239"/>
            <a:ext cx="812800" cy="812800"/>
          </a:xfrm>
          <a:prstGeom prst="rect">
            <a:avLst/>
          </a:prstGeom>
        </p:spPr>
      </p:pic>
      <p:pic>
        <p:nvPicPr>
          <p:cNvPr id="8" name="그림 7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2282ED5B-3E4A-614D-9E70-855839E0FB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41" y="221701"/>
            <a:ext cx="1388110" cy="448743"/>
          </a:xfrm>
          <a:prstGeom prst="rect">
            <a:avLst/>
          </a:prstGeom>
        </p:spPr>
      </p:pic>
      <p:sp>
        <p:nvSpPr>
          <p:cNvPr id="7" name="직사각형 6">
            <a:hlinkClick r:id="rId7"/>
          </p:cNvPr>
          <p:cNvSpPr/>
          <p:nvPr/>
        </p:nvSpPr>
        <p:spPr>
          <a:xfrm>
            <a:off x="1082402" y="221701"/>
            <a:ext cx="76492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200" u="sng" dirty="0">
                <a:solidFill>
                  <a:srgbClr val="0000FF"/>
                </a:solidFill>
              </a:rPr>
              <a:t>https://youtu.be/9BdCUIkqZL4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1082402" y="1323975"/>
            <a:ext cx="4461148" cy="1247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068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aper Turn Page" descr="Paper Turn Page">
            <a:hlinkClick r:id="" action="ppaction://media"/>
            <a:extLst>
              <a:ext uri="{FF2B5EF4-FFF2-40B4-BE49-F238E27FC236}">
                <a16:creationId xmlns:a16="http://schemas.microsoft.com/office/drawing/2014/main" id="{DE28F3D0-E4DC-884E-9B56-7573C760B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109239"/>
            <a:ext cx="812800" cy="812800"/>
          </a:xfrm>
          <a:prstGeom prst="rect">
            <a:avLst/>
          </a:prstGeom>
        </p:spPr>
      </p:pic>
      <p:pic>
        <p:nvPicPr>
          <p:cNvPr id="8" name="그림 7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2282ED5B-3E4A-614D-9E70-855839E0FB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41" y="221701"/>
            <a:ext cx="1388110" cy="4487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54434" y="60728"/>
            <a:ext cx="2303418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3600" dirty="0"/>
              <a:t>사진 한 컷</a:t>
            </a:r>
          </a:p>
        </p:txBody>
      </p:sp>
    </p:spTree>
    <p:extLst>
      <p:ext uri="{BB962C8B-B14F-4D97-AF65-F5344CB8AC3E}">
        <p14:creationId xmlns:p14="http://schemas.microsoft.com/office/powerpoint/2010/main" val="201167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410685F-0202-4173-AF63-5350B30B69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99" b="151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aper Turn Page" descr="Paper Turn Page">
            <a:hlinkClick r:id="" action="ppaction://media"/>
            <a:extLst>
              <a:ext uri="{FF2B5EF4-FFF2-40B4-BE49-F238E27FC236}">
                <a16:creationId xmlns:a16="http://schemas.microsoft.com/office/drawing/2014/main" id="{DE28F3D0-E4DC-884E-9B56-7573C760B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109239"/>
            <a:ext cx="812800" cy="812800"/>
          </a:xfrm>
          <a:prstGeom prst="rect">
            <a:avLst/>
          </a:prstGeom>
        </p:spPr>
      </p:pic>
      <p:pic>
        <p:nvPicPr>
          <p:cNvPr id="8" name="그림 7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2282ED5B-3E4A-614D-9E70-855839E0FB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41" y="221701"/>
            <a:ext cx="1388110" cy="4487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54434" y="60728"/>
            <a:ext cx="2303418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3600" dirty="0"/>
              <a:t>사진 한 컷</a:t>
            </a:r>
          </a:p>
        </p:txBody>
      </p:sp>
    </p:spTree>
    <p:extLst>
      <p:ext uri="{BB962C8B-B14F-4D97-AF65-F5344CB8AC3E}">
        <p14:creationId xmlns:p14="http://schemas.microsoft.com/office/powerpoint/2010/main" val="380531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" y="0"/>
            <a:ext cx="12153900" cy="6858000"/>
          </a:xfrm>
          <a:prstGeom prst="rect">
            <a:avLst/>
          </a:prstGeom>
        </p:spPr>
      </p:pic>
      <p:pic>
        <p:nvPicPr>
          <p:cNvPr id="2" name="Paper Turn Page" descr="Paper Turn Page">
            <a:hlinkClick r:id="" action="ppaction://media"/>
            <a:extLst>
              <a:ext uri="{FF2B5EF4-FFF2-40B4-BE49-F238E27FC236}">
                <a16:creationId xmlns:a16="http://schemas.microsoft.com/office/drawing/2014/main" id="{DE28F3D0-E4DC-884E-9B56-7573C760B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109239"/>
            <a:ext cx="812800" cy="812800"/>
          </a:xfrm>
          <a:prstGeom prst="rect">
            <a:avLst/>
          </a:prstGeom>
        </p:spPr>
      </p:pic>
      <p:pic>
        <p:nvPicPr>
          <p:cNvPr id="8" name="그림 7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2282ED5B-3E4A-614D-9E70-855839E0FB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41" y="221701"/>
            <a:ext cx="1388110" cy="4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3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" y="0"/>
            <a:ext cx="12177713" cy="6858000"/>
          </a:xfrm>
          <a:prstGeom prst="rect">
            <a:avLst/>
          </a:prstGeom>
        </p:spPr>
      </p:pic>
      <p:pic>
        <p:nvPicPr>
          <p:cNvPr id="2" name="Paper Turn Page" descr="Paper Turn Page">
            <a:hlinkClick r:id="" action="ppaction://media"/>
            <a:extLst>
              <a:ext uri="{FF2B5EF4-FFF2-40B4-BE49-F238E27FC236}">
                <a16:creationId xmlns:a16="http://schemas.microsoft.com/office/drawing/2014/main" id="{DE28F3D0-E4DC-884E-9B56-7573C760B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109239"/>
            <a:ext cx="812800" cy="812800"/>
          </a:xfrm>
          <a:prstGeom prst="rect">
            <a:avLst/>
          </a:prstGeom>
        </p:spPr>
      </p:pic>
      <p:pic>
        <p:nvPicPr>
          <p:cNvPr id="8" name="그림 7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2282ED5B-3E4A-614D-9E70-855839E0FB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41" y="221701"/>
            <a:ext cx="1388110" cy="4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B12F921-5C0D-4D50-BACC-1CCA81603E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185" b="15370"/>
          <a:stretch/>
        </p:blipFill>
        <p:spPr>
          <a:xfrm>
            <a:off x="110125" y="0"/>
            <a:ext cx="12081875" cy="6858000"/>
          </a:xfrm>
          <a:prstGeom prst="rect">
            <a:avLst/>
          </a:prstGeom>
        </p:spPr>
      </p:pic>
      <p:pic>
        <p:nvPicPr>
          <p:cNvPr id="2" name="Paper Turn Page" descr="Paper Turn Page">
            <a:hlinkClick r:id="" action="ppaction://media"/>
            <a:extLst>
              <a:ext uri="{FF2B5EF4-FFF2-40B4-BE49-F238E27FC236}">
                <a16:creationId xmlns:a16="http://schemas.microsoft.com/office/drawing/2014/main" id="{DE28F3D0-E4DC-884E-9B56-7573C760B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109239"/>
            <a:ext cx="812800" cy="812800"/>
          </a:xfrm>
          <a:prstGeom prst="rect">
            <a:avLst/>
          </a:prstGeom>
        </p:spPr>
      </p:pic>
      <p:pic>
        <p:nvPicPr>
          <p:cNvPr id="8" name="그림 7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2282ED5B-3E4A-614D-9E70-855839E0FB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41" y="221701"/>
            <a:ext cx="1388110" cy="4487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4434" y="60728"/>
            <a:ext cx="2303418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3600" dirty="0"/>
              <a:t>사진 한 컷</a:t>
            </a:r>
          </a:p>
        </p:txBody>
      </p:sp>
    </p:spTree>
    <p:extLst>
      <p:ext uri="{BB962C8B-B14F-4D97-AF65-F5344CB8AC3E}">
        <p14:creationId xmlns:p14="http://schemas.microsoft.com/office/powerpoint/2010/main" val="425083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8A4AEBF-FE20-444B-B5B7-1B7EF0B964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6" name="pfehide3" hidden="1">
            <a:extLst>
              <a:ext uri="{FF2B5EF4-FFF2-40B4-BE49-F238E27FC236}">
                <a16:creationId xmlns:a16="http://schemas.microsoft.com/office/drawing/2014/main" id="{B39CF92D-BEFF-4944-84F9-003EFF2CFE0E}"/>
              </a:ext>
            </a:extLst>
          </p:cNvPr>
          <p:cNvSpPr txBox="1"/>
          <p:nvPr/>
        </p:nvSpPr>
        <p:spPr>
          <a:xfrm>
            <a:off x="3885145" y="1100746"/>
            <a:ext cx="54982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ko-KR" altLang="en-US" sz="11500" b="1" dirty="0">
                <a:ln w="34925"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alnan OTF" panose="020B0600000101010101" pitchFamily="34" charset="-127"/>
                <a:ea typeface="Jalnan OTF" panose="020B0600000101010101" pitchFamily="34" charset="-127"/>
              </a:rPr>
              <a:t>좋아</a:t>
            </a:r>
            <a:r>
              <a:rPr kumimoji="1" lang="ko-KR" altLang="en-US" sz="16600" b="1" dirty="0">
                <a:ln w="34925"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alnan OTF" panose="020B0600000101010101" pitchFamily="34" charset="-127"/>
                <a:ea typeface="Jalnan OTF" panose="020B0600000101010101" pitchFamily="34" charset="-127"/>
              </a:rPr>
              <a:t>요</a:t>
            </a:r>
            <a:endParaRPr kumimoji="1" lang="x-none" altLang="en-US" sz="9600" b="1" dirty="0">
              <a:ln w="34925">
                <a:solidFill>
                  <a:schemeClr val="bg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Jalnan OTF" panose="020B0600000101010101" pitchFamily="34" charset="-127"/>
              <a:ea typeface="Jalnan OTF" panose="020B0600000101010101" pitchFamily="34" charset="-127"/>
            </a:endParaRPr>
          </a:p>
        </p:txBody>
      </p:sp>
      <p:grpSp>
        <p:nvGrpSpPr>
          <p:cNvPr id="15" name="pfehide4" hidden="1">
            <a:extLst>
              <a:ext uri="{FF2B5EF4-FFF2-40B4-BE49-F238E27FC236}">
                <a16:creationId xmlns:a16="http://schemas.microsoft.com/office/drawing/2014/main" id="{DBDF1C59-45D7-4844-9C52-1444FF8860EB}"/>
              </a:ext>
            </a:extLst>
          </p:cNvPr>
          <p:cNvGrpSpPr/>
          <p:nvPr/>
        </p:nvGrpSpPr>
        <p:grpSpPr>
          <a:xfrm>
            <a:off x="2844748" y="896053"/>
            <a:ext cx="4161899" cy="1137975"/>
            <a:chOff x="2844748" y="896053"/>
            <a:chExt cx="4161899" cy="1137975"/>
          </a:xfrm>
        </p:grpSpPr>
        <p:sp>
          <p:nvSpPr>
            <p:cNvPr id="41" name="모서리가 둥근 직사각형 40" hidden="1">
              <a:extLst>
                <a:ext uri="{FF2B5EF4-FFF2-40B4-BE49-F238E27FC236}">
                  <a16:creationId xmlns:a16="http://schemas.microsoft.com/office/drawing/2014/main" id="{D7670DAB-632C-0345-9F1C-26CD945C08EC}"/>
                </a:ext>
              </a:extLst>
            </p:cNvPr>
            <p:cNvSpPr/>
            <p:nvPr/>
          </p:nvSpPr>
          <p:spPr>
            <a:xfrm>
              <a:off x="2844748" y="926032"/>
              <a:ext cx="4161899" cy="110799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x-none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 hidden="1">
              <a:extLst>
                <a:ext uri="{FF2B5EF4-FFF2-40B4-BE49-F238E27FC236}">
                  <a16:creationId xmlns:a16="http://schemas.microsoft.com/office/drawing/2014/main" id="{6B734406-3BEF-A844-976A-C76D51677F68}"/>
                </a:ext>
              </a:extLst>
            </p:cNvPr>
            <p:cNvSpPr txBox="1"/>
            <p:nvPr/>
          </p:nvSpPr>
          <p:spPr>
            <a:xfrm>
              <a:off x="3018155" y="896053"/>
              <a:ext cx="3880434" cy="110799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ko-KR" altLang="en-US" sz="6600" b="1" dirty="0">
                  <a:ln w="34925">
                    <a:noFill/>
                  </a:ln>
                  <a:solidFill>
                    <a:srgbClr val="51A4CD"/>
                  </a:solidFill>
                  <a:latin typeface="Jalnan OTF" panose="020B0600000101010101" pitchFamily="34" charset="-127"/>
                  <a:ea typeface="Jalnan OTF" panose="020B0600000101010101" pitchFamily="34" charset="-127"/>
                </a:rPr>
                <a:t>들썩</a:t>
              </a:r>
              <a:r>
                <a:rPr kumimoji="1" lang="ko-KR" altLang="en-US" sz="6600" b="1" dirty="0">
                  <a:ln w="34925">
                    <a:noFill/>
                  </a:ln>
                  <a:solidFill>
                    <a:srgbClr val="FF797A"/>
                  </a:solidFill>
                  <a:latin typeface="Jalnan OTF" panose="020B0600000101010101" pitchFamily="34" charset="-127"/>
                  <a:ea typeface="Jalnan OTF" panose="020B0600000101010101" pitchFamily="34" charset="-127"/>
                </a:rPr>
                <a:t>들썩</a:t>
              </a:r>
              <a:endParaRPr kumimoji="1" lang="x-none" altLang="en-US" sz="6600" b="1" dirty="0">
                <a:ln w="34925">
                  <a:noFill/>
                </a:ln>
                <a:solidFill>
                  <a:srgbClr val="FF797A"/>
                </a:solidFill>
                <a:latin typeface="Jalnan OTF" panose="020B0600000101010101" pitchFamily="34" charset="-127"/>
                <a:ea typeface="Jalnan OTF" panose="020B0600000101010101" pitchFamily="34" charset="-127"/>
              </a:endParaRPr>
            </a:p>
          </p:txBody>
        </p:sp>
      </p:grpSp>
      <p:pic>
        <p:nvPicPr>
          <p:cNvPr id="4" name="그림 3" descr="텍스트, 벡터그래픽이(가) 표시된 사진  자동 생성된 설명">
            <a:extLst>
              <a:ext uri="{FF2B5EF4-FFF2-40B4-BE49-F238E27FC236}">
                <a16:creationId xmlns:a16="http://schemas.microsoft.com/office/drawing/2014/main" id="{6CC85007-EA6F-D94D-8E91-BB1750310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660" y="3567688"/>
            <a:ext cx="3492559" cy="291471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47F80A6-22D4-2449-A286-0E709771D6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722595" y="3747624"/>
            <a:ext cx="2653723" cy="2792028"/>
          </a:xfrm>
          <a:prstGeom prst="rect">
            <a:avLst/>
          </a:prstGeom>
        </p:spPr>
      </p:pic>
      <p:pic>
        <p:nvPicPr>
          <p:cNvPr id="9" name="그림 8" descr="텍스트, 벡터그래픽이(가) 표시된 사진  자동 생성된 설명">
            <a:extLst>
              <a:ext uri="{FF2B5EF4-FFF2-40B4-BE49-F238E27FC236}">
                <a16:creationId xmlns:a16="http://schemas.microsoft.com/office/drawing/2014/main" id="{A6599218-1165-4F46-A1B8-1928A55E75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1040" y="4411041"/>
            <a:ext cx="2171967" cy="228014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C7801E2D-1870-924E-8867-B6449044BBC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3616" y="223340"/>
            <a:ext cx="1272853" cy="1158364"/>
          </a:xfrm>
          <a:prstGeom prst="rect">
            <a:avLst/>
          </a:prstGeom>
        </p:spPr>
      </p:pic>
      <p:pic>
        <p:nvPicPr>
          <p:cNvPr id="16" name="뾰로롱" descr="뾰로롱">
            <a:hlinkClick r:id="" action="ppaction://media"/>
            <a:extLst>
              <a:ext uri="{FF2B5EF4-FFF2-40B4-BE49-F238E27FC236}">
                <a16:creationId xmlns:a16="http://schemas.microsoft.com/office/drawing/2014/main" id="{6988BC2E-4ADA-5648-A3D1-D462CF5909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113" y="7053817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F1B5D2-7304-4D3D-B9EB-E0E58347CAFD}"/>
              </a:ext>
            </a:extLst>
          </p:cNvPr>
          <p:cNvSpPr txBox="1"/>
          <p:nvPr/>
        </p:nvSpPr>
        <p:spPr>
          <a:xfrm>
            <a:off x="618309" y="1230566"/>
            <a:ext cx="10758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200" b="1" dirty="0"/>
              <a:t>(</a:t>
            </a:r>
            <a:r>
              <a:rPr lang="ko-KR" altLang="en-US" sz="7200" b="1" dirty="0"/>
              <a:t>등장인물</a:t>
            </a:r>
            <a:r>
              <a:rPr lang="en-US" altLang="ko-KR" sz="7200" b="1" dirty="0"/>
              <a:t> ??,  </a:t>
            </a:r>
            <a:r>
              <a:rPr lang="ko-KR" altLang="en-US" sz="7200" b="1" dirty="0"/>
              <a:t>배역 정하기</a:t>
            </a:r>
            <a:r>
              <a:rPr lang="en-US" altLang="ko-KR" sz="7200" b="1" dirty="0"/>
              <a:t>)</a:t>
            </a:r>
            <a:endParaRPr lang="ko-KR" alt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206603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6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1678</TotalTime>
  <Words>465</Words>
  <Application>Microsoft Office PowerPoint</Application>
  <PresentationFormat>와이드스크린</PresentationFormat>
  <Paragraphs>88</Paragraphs>
  <Slides>22</Slides>
  <Notes>4</Notes>
  <HiddenSlides>0</HiddenSlides>
  <MMClips>21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29" baseType="lpstr">
      <vt:lpstr>210 AkisangoOTF Regular</vt:lpstr>
      <vt:lpstr>210 GGamjjikhageOTF Regular</vt:lpstr>
      <vt:lpstr>Jalnan OTF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강완석</dc:creator>
  <cp:lastModifiedBy>어린이교회-초등부</cp:lastModifiedBy>
  <cp:revision>115</cp:revision>
  <dcterms:created xsi:type="dcterms:W3CDTF">2021-03-23T01:17:16Z</dcterms:created>
  <dcterms:modified xsi:type="dcterms:W3CDTF">2022-07-17T01:55:12Z</dcterms:modified>
</cp:coreProperties>
</file>