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9"/>
  </p:notesMasterIdLst>
  <p:sldIdLst>
    <p:sldId id="1082" r:id="rId3"/>
    <p:sldId id="1056" r:id="rId4"/>
    <p:sldId id="1083" r:id="rId5"/>
    <p:sldId id="1175" r:id="rId6"/>
    <p:sldId id="1176" r:id="rId7"/>
    <p:sldId id="1177" r:id="rId8"/>
    <p:sldId id="1178" r:id="rId9"/>
    <p:sldId id="1179" r:id="rId10"/>
    <p:sldId id="1180" r:id="rId11"/>
    <p:sldId id="1181" r:id="rId12"/>
    <p:sldId id="1182" r:id="rId13"/>
    <p:sldId id="1126" r:id="rId14"/>
    <p:sldId id="1165" r:id="rId15"/>
    <p:sldId id="1140" r:id="rId16"/>
    <p:sldId id="1171" r:id="rId17"/>
    <p:sldId id="1041" r:id="rId18"/>
    <p:sldId id="1042" r:id="rId19"/>
    <p:sldId id="1161" r:id="rId20"/>
    <p:sldId id="1173" r:id="rId21"/>
    <p:sldId id="270" r:id="rId22"/>
    <p:sldId id="281" r:id="rId23"/>
    <p:sldId id="282" r:id="rId24"/>
    <p:sldId id="276" r:id="rId25"/>
    <p:sldId id="862" r:id="rId26"/>
    <p:sldId id="1183" r:id="rId27"/>
    <p:sldId id="1184" r:id="rId28"/>
    <p:sldId id="1185" r:id="rId29"/>
    <p:sldId id="1186" r:id="rId30"/>
    <p:sldId id="1187" r:id="rId31"/>
    <p:sldId id="1188" r:id="rId32"/>
    <p:sldId id="1189" r:id="rId33"/>
    <p:sldId id="1190" r:id="rId34"/>
    <p:sldId id="293" r:id="rId35"/>
    <p:sldId id="1125" r:id="rId36"/>
    <p:sldId id="280" r:id="rId37"/>
    <p:sldId id="283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20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34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그림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그림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7687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온 세상을 지으시고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크신 하나님 아버지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우리들을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사랑해 주셔서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아버지께서 우리들을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위하여 놀라운 꿈을 갖고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계십니다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우리들은 어리지만 하나님이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기뻐하실 삶을 살아가고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00808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예수님을 닮아가기 위해 매일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노력하여 다른 사람들에게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축복이 될 우리들이 되겠습니다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우리들의 마음이 하나님을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향하고 우리들의 모든 생각들을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주께 맡기고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72816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오직 주님만을 바라볼 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있도록 지켜주세요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아버지의 크신 사랑을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마음에 품길 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이름으로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민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18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영원하다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민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40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민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 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17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임채영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이신선 개인자료\PPT악보\어린이 PPT(5월11)\아름다운마음들이모여서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342900"/>
            <a:ext cx="81375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이신선 개인자료\PPT악보\어린이 PPT(5월11)\아름다운마음들이모여서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0050"/>
            <a:ext cx="82296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이신선 개인자료\PPT악보\어린이 PPT(5월11)\아름다운마음들이모여서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342900"/>
            <a:ext cx="81375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이신선 개인자료\PPT악보\어린이 PPT(5월11)\아름다운마음들이모여서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342900"/>
            <a:ext cx="821848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이신선 개인자료\PPT악보\어린이 PPT(5월11)\아름다운마음들이모여서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이신선 개인자료\PPT악보\어린이 PPT(5월11)\아름다운마음들이모여서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이신선 개인자료\PPT악보\어린이 PPT(5월11)\아름다운마음들이모여서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이신선 개인자료\PPT악보\어린이 PPT(5월11)\아름다운마음들이모여서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김보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경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 descr="그림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그림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그림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그림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그림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그림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5721</TotalTime>
  <Words>370</Words>
  <Application>Microsoft Office PowerPoint</Application>
  <PresentationFormat>화면 슬라이드 쇼(4:3)</PresentationFormat>
  <Paragraphs>104</Paragraphs>
  <Slides>36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38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공동기도</vt:lpstr>
      <vt:lpstr>공동기도</vt:lpstr>
      <vt:lpstr>공동기도</vt:lpstr>
      <vt:lpstr>공동기도</vt:lpstr>
      <vt:lpstr>슬라이드 16</vt:lpstr>
      <vt:lpstr>슬라이드 17</vt:lpstr>
      <vt:lpstr>나누어 읽는 말씀</vt:lpstr>
      <vt:lpstr>나누어 읽는 말씀</vt:lpstr>
      <vt:lpstr> 사 도  신 경</vt:lpstr>
      <vt:lpstr>슬라이드 21</vt:lpstr>
      <vt:lpstr>슬라이드 22</vt:lpstr>
      <vt:lpstr>대표 기도 – 임채영 어린이</vt:lpstr>
      <vt:lpstr>설  교 – 김만규 권사님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헌금 기도 – 김보경 어린이</vt:lpstr>
      <vt:lpstr>광  고</vt:lpstr>
      <vt:lpstr>슬라이드 35</vt:lpstr>
      <vt:lpstr>슬라이드 36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735</cp:revision>
  <dcterms:created xsi:type="dcterms:W3CDTF">2002-08-20T12:26:03Z</dcterms:created>
  <dcterms:modified xsi:type="dcterms:W3CDTF">2015-09-19T07:56:51Z</dcterms:modified>
</cp:coreProperties>
</file>