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74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6FC25B-66B9-3FE9-E8EB-D486A6F89AF7}" v="1497" dt="2023-06-30T08:02:20.327"/>
    <p1510:client id="{38076326-3635-4415-989E-1C0124F8EC2C}" v="8" dt="2023-06-30T06:50:31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3006" autoAdjust="0"/>
  </p:normalViewPr>
  <p:slideViewPr>
    <p:cSldViewPr snapToGrid="0">
      <p:cViewPr>
        <p:scale>
          <a:sx n="92" d="100"/>
          <a:sy n="92" d="100"/>
        </p:scale>
        <p:origin x="-82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성준" userId="S::sjkim1104@icamie.goe.go.kr::13e110ea-6c13-44db-935b-91ca1a40f7c2" providerId="AD" clId="Web-{316FC25B-66B9-3FE9-E8EB-D486A6F89AF7}"/>
    <pc:docChg chg="addSld delSld modSld sldOrd">
      <pc:chgData name="김성준" userId="S::sjkim1104@icamie.goe.go.kr::13e110ea-6c13-44db-935b-91ca1a40f7c2" providerId="AD" clId="Web-{316FC25B-66B9-3FE9-E8EB-D486A6F89AF7}" dt="2023-06-30T08:02:20.327" v="1479" actId="1076"/>
      <pc:docMkLst>
        <pc:docMk/>
      </pc:docMkLst>
      <pc:sldChg chg="addSp delSp modSp mod setBg">
        <pc:chgData name="김성준" userId="S::sjkim1104@icamie.goe.go.kr::13e110ea-6c13-44db-935b-91ca1a40f7c2" providerId="AD" clId="Web-{316FC25B-66B9-3FE9-E8EB-D486A6F89AF7}" dt="2023-06-30T07:00:21.718" v="27"/>
        <pc:sldMkLst>
          <pc:docMk/>
          <pc:sldMk cId="3569210928" sldId="256"/>
        </pc:sldMkLst>
        <pc:spChg chg="mod">
          <ac:chgData name="김성준" userId="S::sjkim1104@icamie.goe.go.kr::13e110ea-6c13-44db-935b-91ca1a40f7c2" providerId="AD" clId="Web-{316FC25B-66B9-3FE9-E8EB-D486A6F89AF7}" dt="2023-06-30T07:00:21.718" v="27"/>
          <ac:spMkLst>
            <pc:docMk/>
            <pc:sldMk cId="3569210928" sldId="256"/>
            <ac:spMk id="2" creationId="{00000000-0000-0000-0000-000000000000}"/>
          </ac:spMkLst>
        </pc:spChg>
        <pc:spChg chg="mod">
          <ac:chgData name="김성준" userId="S::sjkim1104@icamie.goe.go.kr::13e110ea-6c13-44db-935b-91ca1a40f7c2" providerId="AD" clId="Web-{316FC25B-66B9-3FE9-E8EB-D486A6F89AF7}" dt="2023-06-30T07:00:21.718" v="27"/>
          <ac:spMkLst>
            <pc:docMk/>
            <pc:sldMk cId="3569210928" sldId="256"/>
            <ac:spMk id="3" creationId="{00000000-0000-0000-0000-000000000000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6:59:31.747" v="20"/>
          <ac:spMkLst>
            <pc:docMk/>
            <pc:sldMk cId="3569210928" sldId="256"/>
            <ac:spMk id="9" creationId="{94714483-7072-431F-9DBE-87F44E4D44BC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6:59:31.747" v="20"/>
          <ac:spMkLst>
            <pc:docMk/>
            <pc:sldMk cId="3569210928" sldId="256"/>
            <ac:spMk id="11" creationId="{495892E1-F4A5-4991-AC52-4F417B14A2A2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6:59:31.747" v="20"/>
          <ac:spMkLst>
            <pc:docMk/>
            <pc:sldMk cId="3569210928" sldId="256"/>
            <ac:spMk id="21" creationId="{E2683E3F-F855-4549-84F8-42064EC0F247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6:59:31.747" v="20"/>
          <ac:spMkLst>
            <pc:docMk/>
            <pc:sldMk cId="3569210928" sldId="256"/>
            <ac:spMk id="29" creationId="{832F3179-0CD5-40C8-9939-D8355006F7BA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0:11.686" v="22"/>
          <ac:spMkLst>
            <pc:docMk/>
            <pc:sldMk cId="3569210928" sldId="256"/>
            <ac:spMk id="37" creationId="{C7D023E4-8DE1-436E-9847-ED6A4B4B04FD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0:11.686" v="22"/>
          <ac:spMkLst>
            <pc:docMk/>
            <pc:sldMk cId="3569210928" sldId="256"/>
            <ac:spMk id="38" creationId="{8B2B1708-8CE4-4A20-94F5-55118AE2CBD7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0:16.171" v="24"/>
          <ac:spMkLst>
            <pc:docMk/>
            <pc:sldMk cId="3569210928" sldId="256"/>
            <ac:spMk id="43" creationId="{19D32F93-50AC-4C46-A5DB-291C60DDB7BD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0:16.171" v="24"/>
          <ac:spMkLst>
            <pc:docMk/>
            <pc:sldMk cId="3569210928" sldId="256"/>
            <ac:spMk id="44" creationId="{827DC2C4-B485-428A-BF4A-472D2967F47F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0:16.171" v="24"/>
          <ac:spMkLst>
            <pc:docMk/>
            <pc:sldMk cId="3569210928" sldId="256"/>
            <ac:spMk id="45" creationId="{EE04B5EB-F158-4507-90DD-BD23620C7CC9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0:21.718" v="26"/>
          <ac:spMkLst>
            <pc:docMk/>
            <pc:sldMk cId="3569210928" sldId="256"/>
            <ac:spMk id="47" creationId="{19D32F93-50AC-4C46-A5DB-291C60DDB7BD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0:21.718" v="26"/>
          <ac:spMkLst>
            <pc:docMk/>
            <pc:sldMk cId="3569210928" sldId="256"/>
            <ac:spMk id="48" creationId="{827DC2C4-B485-428A-BF4A-472D2967F47F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0:21.718" v="26"/>
          <ac:spMkLst>
            <pc:docMk/>
            <pc:sldMk cId="3569210928" sldId="256"/>
            <ac:spMk id="49" creationId="{EE04B5EB-F158-4507-90DD-BD23620C7CC9}"/>
          </ac:spMkLst>
        </pc:spChg>
        <pc:spChg chg="add">
          <ac:chgData name="김성준" userId="S::sjkim1104@icamie.goe.go.kr::13e110ea-6c13-44db-935b-91ca1a40f7c2" providerId="AD" clId="Web-{316FC25B-66B9-3FE9-E8EB-D486A6F89AF7}" dt="2023-06-30T07:00:21.718" v="27"/>
          <ac:spMkLst>
            <pc:docMk/>
            <pc:sldMk cId="3569210928" sldId="256"/>
            <ac:spMk id="51" creationId="{19D32F93-50AC-4C46-A5DB-291C60DDB7BD}"/>
          </ac:spMkLst>
        </pc:spChg>
        <pc:spChg chg="add">
          <ac:chgData name="김성준" userId="S::sjkim1104@icamie.goe.go.kr::13e110ea-6c13-44db-935b-91ca1a40f7c2" providerId="AD" clId="Web-{316FC25B-66B9-3FE9-E8EB-D486A6F89AF7}" dt="2023-06-30T07:00:21.718" v="27"/>
          <ac:spMkLst>
            <pc:docMk/>
            <pc:sldMk cId="3569210928" sldId="256"/>
            <ac:spMk id="52" creationId="{827DC2C4-B485-428A-BF4A-472D2967F47F}"/>
          </ac:spMkLst>
        </pc:spChg>
        <pc:spChg chg="add">
          <ac:chgData name="김성준" userId="S::sjkim1104@icamie.goe.go.kr::13e110ea-6c13-44db-935b-91ca1a40f7c2" providerId="AD" clId="Web-{316FC25B-66B9-3FE9-E8EB-D486A6F89AF7}" dt="2023-06-30T07:00:21.718" v="27"/>
          <ac:spMkLst>
            <pc:docMk/>
            <pc:sldMk cId="3569210928" sldId="256"/>
            <ac:spMk id="53" creationId="{EE04B5EB-F158-4507-90DD-BD23620C7CC9}"/>
          </ac:spMkLst>
        </pc:spChg>
        <pc:grpChg chg="add del">
          <ac:chgData name="김성준" userId="S::sjkim1104@icamie.goe.go.kr::13e110ea-6c13-44db-935b-91ca1a40f7c2" providerId="AD" clId="Web-{316FC25B-66B9-3FE9-E8EB-D486A6F89AF7}" dt="2023-06-30T06:59:31.747" v="20"/>
          <ac:grpSpMkLst>
            <pc:docMk/>
            <pc:sldMk cId="3569210928" sldId="256"/>
            <ac:grpSpMk id="13" creationId="{ACF597F8-76AA-44FA-8E6A-06223B66C0DD}"/>
          </ac:grpSpMkLst>
        </pc:grpChg>
        <pc:grpChg chg="add del">
          <ac:chgData name="김성준" userId="S::sjkim1104@icamie.goe.go.kr::13e110ea-6c13-44db-935b-91ca1a40f7c2" providerId="AD" clId="Web-{316FC25B-66B9-3FE9-E8EB-D486A6F89AF7}" dt="2023-06-30T07:00:11.686" v="22"/>
          <ac:grpSpMkLst>
            <pc:docMk/>
            <pc:sldMk cId="3569210928" sldId="256"/>
            <ac:grpSpMk id="17" creationId="{E27AF472-EAE3-4572-AB69-B92BD10DBC6D}"/>
          </ac:grpSpMkLst>
        </pc:grpChg>
        <pc:grpChg chg="add del">
          <ac:chgData name="김성준" userId="S::sjkim1104@icamie.goe.go.kr::13e110ea-6c13-44db-935b-91ca1a40f7c2" providerId="AD" clId="Web-{316FC25B-66B9-3FE9-E8EB-D486A6F89AF7}" dt="2023-06-30T06:59:31.747" v="20"/>
          <ac:grpSpMkLst>
            <pc:docMk/>
            <pc:sldMk cId="3569210928" sldId="256"/>
            <ac:grpSpMk id="23" creationId="{8FC90B1E-0223-4440-AF22-8F32F6F0C7D2}"/>
          </ac:grpSpMkLst>
        </pc:grpChg>
        <pc:grpChg chg="add del">
          <ac:chgData name="김성준" userId="S::sjkim1104@icamie.goe.go.kr::13e110ea-6c13-44db-935b-91ca1a40f7c2" providerId="AD" clId="Web-{316FC25B-66B9-3FE9-E8EB-D486A6F89AF7}" dt="2023-06-30T06:59:31.747" v="20"/>
          <ac:grpSpMkLst>
            <pc:docMk/>
            <pc:sldMk cId="3569210928" sldId="256"/>
            <ac:grpSpMk id="31" creationId="{11CE155D-684B-4F5E-B835-C52765E310E7}"/>
          </ac:grpSpMkLst>
        </pc:grpChg>
        <pc:grpChg chg="add del">
          <ac:chgData name="김성준" userId="S::sjkim1104@icamie.goe.go.kr::13e110ea-6c13-44db-935b-91ca1a40f7c2" providerId="AD" clId="Web-{316FC25B-66B9-3FE9-E8EB-D486A6F89AF7}" dt="2023-06-30T07:00:11.686" v="22"/>
          <ac:grpSpMkLst>
            <pc:docMk/>
            <pc:sldMk cId="3569210928" sldId="256"/>
            <ac:grpSpMk id="39" creationId="{1F9866A9-B167-4D75-8F7F-360025AD6B43}"/>
          </ac:grpSpMkLst>
        </pc:grpChg>
        <pc:picChg chg="add mod ord">
          <ac:chgData name="김성준" userId="S::sjkim1104@icamie.goe.go.kr::13e110ea-6c13-44db-935b-91ca1a40f7c2" providerId="AD" clId="Web-{316FC25B-66B9-3FE9-E8EB-D486A6F89AF7}" dt="2023-06-30T07:00:21.718" v="27"/>
          <ac:picMkLst>
            <pc:docMk/>
            <pc:sldMk cId="3569210928" sldId="256"/>
            <ac:picMk id="4" creationId="{C5252F17-B79C-7CFD-CD62-719C3D195728}"/>
          </ac:picMkLst>
        </pc:picChg>
      </pc:sldChg>
      <pc:sldChg chg="new del">
        <pc:chgData name="김성준" userId="S::sjkim1104@icamie.goe.go.kr::13e110ea-6c13-44db-935b-91ca1a40f7c2" providerId="AD" clId="Web-{316FC25B-66B9-3FE9-E8EB-D486A6F89AF7}" dt="2023-06-30T07:02:46.801" v="33"/>
        <pc:sldMkLst>
          <pc:docMk/>
          <pc:sldMk cId="1335899015" sldId="257"/>
        </pc:sldMkLst>
      </pc:sldChg>
      <pc:sldChg chg="addSp delSp modSp add mod replId modClrScheme delDesignElem chgLayout">
        <pc:chgData name="김성준" userId="S::sjkim1104@icamie.goe.go.kr::13e110ea-6c13-44db-935b-91ca1a40f7c2" providerId="AD" clId="Web-{316FC25B-66B9-3FE9-E8EB-D486A6F89AF7}" dt="2023-06-30T08:00:08.837" v="1453" actId="20577"/>
        <pc:sldMkLst>
          <pc:docMk/>
          <pc:sldMk cId="1782587498" sldId="258"/>
        </pc:sldMkLst>
        <pc:spChg chg="del">
          <ac:chgData name="김성준" userId="S::sjkim1104@icamie.goe.go.kr::13e110ea-6c13-44db-935b-91ca1a40f7c2" providerId="AD" clId="Web-{316FC25B-66B9-3FE9-E8EB-D486A6F89AF7}" dt="2023-06-30T07:02:40.207" v="32"/>
          <ac:spMkLst>
            <pc:docMk/>
            <pc:sldMk cId="1782587498" sldId="258"/>
            <ac:spMk id="2" creationId="{00000000-0000-0000-0000-000000000000}"/>
          </ac:spMkLst>
        </pc:spChg>
        <pc:spChg chg="del mod">
          <ac:chgData name="김성준" userId="S::sjkim1104@icamie.goe.go.kr::13e110ea-6c13-44db-935b-91ca1a40f7c2" providerId="AD" clId="Web-{316FC25B-66B9-3FE9-E8EB-D486A6F89AF7}" dt="2023-06-30T07:02:38.035" v="31"/>
          <ac:spMkLst>
            <pc:docMk/>
            <pc:sldMk cId="1782587498" sldId="258"/>
            <ac:spMk id="3" creationId="{00000000-0000-0000-0000-000000000000}"/>
          </ac:spMkLst>
        </pc:spChg>
        <pc:spChg chg="add del mod">
          <ac:chgData name="김성준" userId="S::sjkim1104@icamie.goe.go.kr::13e110ea-6c13-44db-935b-91ca1a40f7c2" providerId="AD" clId="Web-{316FC25B-66B9-3FE9-E8EB-D486A6F89AF7}" dt="2023-06-30T07:03:00.458" v="43"/>
          <ac:spMkLst>
            <pc:docMk/>
            <pc:sldMk cId="1782587498" sldId="258"/>
            <ac:spMk id="6" creationId="{420FF785-31D6-D593-E6C6-B817D03FEA76}"/>
          </ac:spMkLst>
        </pc:spChg>
        <pc:spChg chg="add del mod">
          <ac:chgData name="김성준" userId="S::sjkim1104@icamie.goe.go.kr::13e110ea-6c13-44db-935b-91ca1a40f7c2" providerId="AD" clId="Web-{316FC25B-66B9-3FE9-E8EB-D486A6F89AF7}" dt="2023-06-30T07:03:32.334" v="46"/>
          <ac:spMkLst>
            <pc:docMk/>
            <pc:sldMk cId="1782587498" sldId="258"/>
            <ac:spMk id="7" creationId="{6887453D-EA5D-42C7-62F0-B5777CA348FE}"/>
          </ac:spMkLst>
        </pc:spChg>
        <pc:spChg chg="add del mod">
          <ac:chgData name="김성준" userId="S::sjkim1104@icamie.goe.go.kr::13e110ea-6c13-44db-935b-91ca1a40f7c2" providerId="AD" clId="Web-{316FC25B-66B9-3FE9-E8EB-D486A6F89AF7}" dt="2023-06-30T07:03:32.334" v="46"/>
          <ac:spMkLst>
            <pc:docMk/>
            <pc:sldMk cId="1782587498" sldId="258"/>
            <ac:spMk id="8" creationId="{FBE50B1F-0CCA-6F80-E5BB-5B30285F0680}"/>
          </ac:spMkLst>
        </pc:spChg>
        <pc:spChg chg="add del mod ord">
          <ac:chgData name="김성준" userId="S::sjkim1104@icamie.goe.go.kr::13e110ea-6c13-44db-935b-91ca1a40f7c2" providerId="AD" clId="Web-{316FC25B-66B9-3FE9-E8EB-D486A6F89AF7}" dt="2023-06-30T07:07:06.498" v="68"/>
          <ac:spMkLst>
            <pc:docMk/>
            <pc:sldMk cId="1782587498" sldId="258"/>
            <ac:spMk id="9" creationId="{C115A4A1-200B-AC21-8870-05A1EE36860E}"/>
          </ac:spMkLst>
        </pc:spChg>
        <pc:spChg chg="add del mod">
          <ac:chgData name="김성준" userId="S::sjkim1104@icamie.goe.go.kr::13e110ea-6c13-44db-935b-91ca1a40f7c2" providerId="AD" clId="Web-{316FC25B-66B9-3FE9-E8EB-D486A6F89AF7}" dt="2023-06-30T07:06:55.826" v="67"/>
          <ac:spMkLst>
            <pc:docMk/>
            <pc:sldMk cId="1782587498" sldId="258"/>
            <ac:spMk id="10" creationId="{DE123071-AFC6-37B7-B052-DAAAD82BBE37}"/>
          </ac:spMkLst>
        </pc:spChg>
        <pc:spChg chg="add mod ord">
          <ac:chgData name="김성준" userId="S::sjkim1104@icamie.goe.go.kr::13e110ea-6c13-44db-935b-91ca1a40f7c2" providerId="AD" clId="Web-{316FC25B-66B9-3FE9-E8EB-D486A6F89AF7}" dt="2023-06-30T07:06:55.826" v="67"/>
          <ac:spMkLst>
            <pc:docMk/>
            <pc:sldMk cId="1782587498" sldId="258"/>
            <ac:spMk id="11" creationId="{B5B355FA-7055-C5B6-8889-49165964F815}"/>
          </ac:spMkLst>
        </pc:spChg>
        <pc:spChg chg="add mod ord">
          <ac:chgData name="김성준" userId="S::sjkim1104@icamie.goe.go.kr::13e110ea-6c13-44db-935b-91ca1a40f7c2" providerId="AD" clId="Web-{316FC25B-66B9-3FE9-E8EB-D486A6F89AF7}" dt="2023-06-30T08:00:08.837" v="1453" actId="20577"/>
          <ac:spMkLst>
            <pc:docMk/>
            <pc:sldMk cId="1782587498" sldId="258"/>
            <ac:spMk id="12" creationId="{7DE699E6-55E1-5212-E222-F6BD6B475D3E}"/>
          </ac:spMkLst>
        </pc:spChg>
        <pc:spChg chg="add">
          <ac:chgData name="김성준" userId="S::sjkim1104@icamie.goe.go.kr::13e110ea-6c13-44db-935b-91ca1a40f7c2" providerId="AD" clId="Web-{316FC25B-66B9-3FE9-E8EB-D486A6F89AF7}" dt="2023-06-30T07:06:55.826" v="67"/>
          <ac:spMkLst>
            <pc:docMk/>
            <pc:sldMk cId="1782587498" sldId="258"/>
            <ac:spMk id="17" creationId="{081EA652-8C6A-4E69-BEB9-170809474553}"/>
          </ac:spMkLst>
        </pc:spChg>
        <pc:spChg chg="add">
          <ac:chgData name="김성준" userId="S::sjkim1104@icamie.goe.go.kr::13e110ea-6c13-44db-935b-91ca1a40f7c2" providerId="AD" clId="Web-{316FC25B-66B9-3FE9-E8EB-D486A6F89AF7}" dt="2023-06-30T07:06:55.826" v="67"/>
          <ac:spMkLst>
            <pc:docMk/>
            <pc:sldMk cId="1782587498" sldId="258"/>
            <ac:spMk id="19" creationId="{5298780A-33B9-4EA2-8F67-DE68AD62841B}"/>
          </ac:spMkLst>
        </pc:spChg>
        <pc:spChg chg="add">
          <ac:chgData name="김성준" userId="S::sjkim1104@icamie.goe.go.kr::13e110ea-6c13-44db-935b-91ca1a40f7c2" providerId="AD" clId="Web-{316FC25B-66B9-3FE9-E8EB-D486A6F89AF7}" dt="2023-06-30T07:06:55.826" v="67"/>
          <ac:spMkLst>
            <pc:docMk/>
            <pc:sldMk cId="1782587498" sldId="258"/>
            <ac:spMk id="21" creationId="{7F488E8B-4E1E-4402-8935-D4E6C02615C7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6:47.154" v="66"/>
          <ac:spMkLst>
            <pc:docMk/>
            <pc:sldMk cId="1782587498" sldId="258"/>
            <ac:spMk id="51" creationId="{19D32F93-50AC-4C46-A5DB-291C60DDB7BD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6:47.154" v="66"/>
          <ac:spMkLst>
            <pc:docMk/>
            <pc:sldMk cId="1782587498" sldId="258"/>
            <ac:spMk id="52" creationId="{827DC2C4-B485-428A-BF4A-472D2967F47F}"/>
          </ac:spMkLst>
        </pc:spChg>
        <pc:spChg chg="add del">
          <ac:chgData name="김성준" userId="S::sjkim1104@icamie.goe.go.kr::13e110ea-6c13-44db-935b-91ca1a40f7c2" providerId="AD" clId="Web-{316FC25B-66B9-3FE9-E8EB-D486A6F89AF7}" dt="2023-06-30T07:06:47.154" v="66"/>
          <ac:spMkLst>
            <pc:docMk/>
            <pc:sldMk cId="1782587498" sldId="258"/>
            <ac:spMk id="53" creationId="{EE04B5EB-F158-4507-90DD-BD23620C7CC9}"/>
          </ac:spMkLst>
        </pc:spChg>
        <pc:picChg chg="del">
          <ac:chgData name="김성준" userId="S::sjkim1104@icamie.goe.go.kr::13e110ea-6c13-44db-935b-91ca1a40f7c2" providerId="AD" clId="Web-{316FC25B-66B9-3FE9-E8EB-D486A6F89AF7}" dt="2023-06-30T07:02:33.754" v="29"/>
          <ac:picMkLst>
            <pc:docMk/>
            <pc:sldMk cId="1782587498" sldId="258"/>
            <ac:picMk id="4" creationId="{C5252F17-B79C-7CFD-CD62-719C3D195728}"/>
          </ac:picMkLst>
        </pc:picChg>
        <pc:picChg chg="add mod">
          <ac:chgData name="김성준" userId="S::sjkim1104@icamie.goe.go.kr::13e110ea-6c13-44db-935b-91ca1a40f7c2" providerId="AD" clId="Web-{316FC25B-66B9-3FE9-E8EB-D486A6F89AF7}" dt="2023-06-30T08:00:00.009" v="1449" actId="1076"/>
          <ac:picMkLst>
            <pc:docMk/>
            <pc:sldMk cId="1782587498" sldId="258"/>
            <ac:picMk id="13" creationId="{D1AF938A-FB86-9B3D-74BE-B18969A676AD}"/>
          </ac:picMkLst>
        </pc:picChg>
        <pc:picChg chg="add mod">
          <ac:chgData name="김성준" userId="S::sjkim1104@icamie.goe.go.kr::13e110ea-6c13-44db-935b-91ca1a40f7c2" providerId="AD" clId="Web-{316FC25B-66B9-3FE9-E8EB-D486A6F89AF7}" dt="2023-06-30T08:00:02.571" v="1450" actId="1076"/>
          <ac:picMkLst>
            <pc:docMk/>
            <pc:sldMk cId="1782587498" sldId="258"/>
            <ac:picMk id="14" creationId="{0BE67E7E-E06E-7311-142E-53A48E49BF79}"/>
          </ac:picMkLst>
        </pc:picChg>
      </pc:sldChg>
      <pc:sldChg chg="add del replId">
        <pc:chgData name="김성준" userId="S::sjkim1104@icamie.goe.go.kr::13e110ea-6c13-44db-935b-91ca1a40f7c2" providerId="AD" clId="Web-{316FC25B-66B9-3FE9-E8EB-D486A6F89AF7}" dt="2023-06-30T07:02:57.942" v="42"/>
        <pc:sldMkLst>
          <pc:docMk/>
          <pc:sldMk cId="1396790391" sldId="259"/>
        </pc:sldMkLst>
      </pc:sldChg>
      <pc:sldChg chg="modSp new">
        <pc:chgData name="김성준" userId="S::sjkim1104@icamie.goe.go.kr::13e110ea-6c13-44db-935b-91ca1a40f7c2" providerId="AD" clId="Web-{316FC25B-66B9-3FE9-E8EB-D486A6F89AF7}" dt="2023-06-30T07:25:35.446" v="601" actId="20577"/>
        <pc:sldMkLst>
          <pc:docMk/>
          <pc:sldMk cId="2545726881" sldId="259"/>
        </pc:sldMkLst>
        <pc:spChg chg="mod">
          <ac:chgData name="김성준" userId="S::sjkim1104@icamie.goe.go.kr::13e110ea-6c13-44db-935b-91ca1a40f7c2" providerId="AD" clId="Web-{316FC25B-66B9-3FE9-E8EB-D486A6F89AF7}" dt="2023-06-30T07:25:35.446" v="601" actId="20577"/>
          <ac:spMkLst>
            <pc:docMk/>
            <pc:sldMk cId="2545726881" sldId="259"/>
            <ac:spMk id="2" creationId="{86A0BEAB-2F5C-C377-9567-133801FDAFB6}"/>
          </ac:spMkLst>
        </pc:spChg>
        <pc:spChg chg="mod">
          <ac:chgData name="김성준" userId="S::sjkim1104@icamie.goe.go.kr::13e110ea-6c13-44db-935b-91ca1a40f7c2" providerId="AD" clId="Web-{316FC25B-66B9-3FE9-E8EB-D486A6F89AF7}" dt="2023-06-30T07:19:32.636" v="289" actId="20577"/>
          <ac:spMkLst>
            <pc:docMk/>
            <pc:sldMk cId="2545726881" sldId="259"/>
            <ac:spMk id="3" creationId="{5C3A2BEE-4D95-C2F1-FC85-FED7CE381DC4}"/>
          </ac:spMkLst>
        </pc:spChg>
      </pc:sldChg>
      <pc:sldChg chg="add del replId">
        <pc:chgData name="김성준" userId="S::sjkim1104@icamie.goe.go.kr::13e110ea-6c13-44db-935b-91ca1a40f7c2" providerId="AD" clId="Web-{316FC25B-66B9-3FE9-E8EB-D486A6F89AF7}" dt="2023-06-30T07:10:49.929" v="108"/>
        <pc:sldMkLst>
          <pc:docMk/>
          <pc:sldMk cId="1170588989" sldId="260"/>
        </pc:sldMkLst>
      </pc:sldChg>
      <pc:sldChg chg="add del replId">
        <pc:chgData name="김성준" userId="S::sjkim1104@icamie.goe.go.kr::13e110ea-6c13-44db-935b-91ca1a40f7c2" providerId="AD" clId="Web-{316FC25B-66B9-3FE9-E8EB-D486A6F89AF7}" dt="2023-06-30T07:02:57.114" v="41"/>
        <pc:sldMkLst>
          <pc:docMk/>
          <pc:sldMk cId="2604061316" sldId="260"/>
        </pc:sldMkLst>
      </pc:sldChg>
      <pc:sldChg chg="add del replId">
        <pc:chgData name="김성준" userId="S::sjkim1104@icamie.goe.go.kr::13e110ea-6c13-44db-935b-91ca1a40f7c2" providerId="AD" clId="Web-{316FC25B-66B9-3FE9-E8EB-D486A6F89AF7}" dt="2023-06-30T07:02:56.036" v="39"/>
        <pc:sldMkLst>
          <pc:docMk/>
          <pc:sldMk cId="1542901904" sldId="261"/>
        </pc:sldMkLst>
      </pc:sldChg>
      <pc:sldChg chg="add del replId">
        <pc:chgData name="김성준" userId="S::sjkim1104@icamie.goe.go.kr::13e110ea-6c13-44db-935b-91ca1a40f7c2" providerId="AD" clId="Web-{316FC25B-66B9-3FE9-E8EB-D486A6F89AF7}" dt="2023-06-30T07:10:48.038" v="107"/>
        <pc:sldMkLst>
          <pc:docMk/>
          <pc:sldMk cId="2596821112" sldId="261"/>
        </pc:sldMkLst>
      </pc:sldChg>
      <pc:sldChg chg="delSp add del replId">
        <pc:chgData name="김성준" userId="S::sjkim1104@icamie.goe.go.kr::13e110ea-6c13-44db-935b-91ca1a40f7c2" providerId="AD" clId="Web-{316FC25B-66B9-3FE9-E8EB-D486A6F89AF7}" dt="2023-06-30T07:02:56.708" v="40"/>
        <pc:sldMkLst>
          <pc:docMk/>
          <pc:sldMk cId="1815075997" sldId="262"/>
        </pc:sldMkLst>
        <pc:spChg chg="del">
          <ac:chgData name="김성준" userId="S::sjkim1104@icamie.goe.go.kr::13e110ea-6c13-44db-935b-91ca1a40f7c2" providerId="AD" clId="Web-{316FC25B-66B9-3FE9-E8EB-D486A6F89AF7}" dt="2023-06-30T07:02:54.005" v="38"/>
          <ac:spMkLst>
            <pc:docMk/>
            <pc:sldMk cId="1815075997" sldId="262"/>
            <ac:spMk id="6" creationId="{420FF785-31D6-D593-E6C6-B817D03FEA76}"/>
          </ac:spMkLst>
        </pc:spChg>
      </pc:sldChg>
      <pc:sldChg chg="addSp modSp add replId">
        <pc:chgData name="김성준" userId="S::sjkim1104@icamie.goe.go.kr::13e110ea-6c13-44db-935b-91ca1a40f7c2" providerId="AD" clId="Web-{316FC25B-66B9-3FE9-E8EB-D486A6F89AF7}" dt="2023-06-30T08:00:36.744" v="1458" actId="14100"/>
        <pc:sldMkLst>
          <pc:docMk/>
          <pc:sldMk cId="2146423193" sldId="262"/>
        </pc:sldMkLst>
        <pc:spChg chg="mod">
          <ac:chgData name="김성준" userId="S::sjkim1104@icamie.goe.go.kr::13e110ea-6c13-44db-935b-91ca1a40f7c2" providerId="AD" clId="Web-{316FC25B-66B9-3FE9-E8EB-D486A6F89AF7}" dt="2023-06-30T07:11:05.132" v="112" actId="14100"/>
          <ac:spMkLst>
            <pc:docMk/>
            <pc:sldMk cId="2146423193" sldId="262"/>
            <ac:spMk id="11" creationId="{B5B355FA-7055-C5B6-8889-49165964F815}"/>
          </ac:spMkLst>
        </pc:spChg>
        <pc:spChg chg="mod">
          <ac:chgData name="김성준" userId="S::sjkim1104@icamie.goe.go.kr::13e110ea-6c13-44db-935b-91ca1a40f7c2" providerId="AD" clId="Web-{316FC25B-66B9-3FE9-E8EB-D486A6F89AF7}" dt="2023-06-30T08:00:36.744" v="1458" actId="14100"/>
          <ac:spMkLst>
            <pc:docMk/>
            <pc:sldMk cId="2146423193" sldId="262"/>
            <ac:spMk id="12" creationId="{7DE699E6-55E1-5212-E222-F6BD6B475D3E}"/>
          </ac:spMkLst>
        </pc:spChg>
        <pc:picChg chg="add mod">
          <ac:chgData name="김성준" userId="S::sjkim1104@icamie.goe.go.kr::13e110ea-6c13-44db-935b-91ca1a40f7c2" providerId="AD" clId="Web-{316FC25B-66B9-3FE9-E8EB-D486A6F89AF7}" dt="2023-06-30T08:00:28.588" v="1456" actId="14100"/>
          <ac:picMkLst>
            <pc:docMk/>
            <pc:sldMk cId="2146423193" sldId="262"/>
            <ac:picMk id="2" creationId="{F8C04C55-3C1E-EB38-601F-3747744BC843}"/>
          </ac:picMkLst>
        </pc:picChg>
      </pc:sldChg>
      <pc:sldChg chg="addSp modSp new">
        <pc:chgData name="김성준" userId="S::sjkim1104@icamie.goe.go.kr::13e110ea-6c13-44db-935b-91ca1a40f7c2" providerId="AD" clId="Web-{316FC25B-66B9-3FE9-E8EB-D486A6F89AF7}" dt="2023-06-30T07:48:29.076" v="1325" actId="14100"/>
        <pc:sldMkLst>
          <pc:docMk/>
          <pc:sldMk cId="3858695825" sldId="263"/>
        </pc:sldMkLst>
        <pc:spChg chg="mod">
          <ac:chgData name="김성준" userId="S::sjkim1104@icamie.goe.go.kr::13e110ea-6c13-44db-935b-91ca1a40f7c2" providerId="AD" clId="Web-{316FC25B-66B9-3FE9-E8EB-D486A6F89AF7}" dt="2023-06-30T07:44:01.785" v="1275" actId="14100"/>
          <ac:spMkLst>
            <pc:docMk/>
            <pc:sldMk cId="3858695825" sldId="263"/>
            <ac:spMk id="2" creationId="{119F0DE8-D723-911C-9FAD-754319DE5E1D}"/>
          </ac:spMkLst>
        </pc:spChg>
        <pc:spChg chg="mod">
          <ac:chgData name="김성준" userId="S::sjkim1104@icamie.goe.go.kr::13e110ea-6c13-44db-935b-91ca1a40f7c2" providerId="AD" clId="Web-{316FC25B-66B9-3FE9-E8EB-D486A6F89AF7}" dt="2023-06-30T07:43:58.113" v="1274" actId="14100"/>
          <ac:spMkLst>
            <pc:docMk/>
            <pc:sldMk cId="3858695825" sldId="263"/>
            <ac:spMk id="3" creationId="{E350AE81-384D-15E1-B36B-32099F912359}"/>
          </ac:spMkLst>
        </pc:spChg>
        <pc:picChg chg="add mod">
          <ac:chgData name="김성준" userId="S::sjkim1104@icamie.goe.go.kr::13e110ea-6c13-44db-935b-91ca1a40f7c2" providerId="AD" clId="Web-{316FC25B-66B9-3FE9-E8EB-D486A6F89AF7}" dt="2023-06-30T07:48:29.076" v="1325" actId="14100"/>
          <ac:picMkLst>
            <pc:docMk/>
            <pc:sldMk cId="3858695825" sldId="263"/>
            <ac:picMk id="4" creationId="{00309177-D82B-EBF9-DBB5-691FDE19F2C7}"/>
          </ac:picMkLst>
        </pc:picChg>
      </pc:sldChg>
      <pc:sldChg chg="addSp delSp modSp new">
        <pc:chgData name="김성준" userId="S::sjkim1104@icamie.goe.go.kr::13e110ea-6c13-44db-935b-91ca1a40f7c2" providerId="AD" clId="Web-{316FC25B-66B9-3FE9-E8EB-D486A6F89AF7}" dt="2023-06-30T07:52:41.133" v="1357"/>
        <pc:sldMkLst>
          <pc:docMk/>
          <pc:sldMk cId="2597674675" sldId="264"/>
        </pc:sldMkLst>
        <pc:spChg chg="mod">
          <ac:chgData name="김성준" userId="S::sjkim1104@icamie.goe.go.kr::13e110ea-6c13-44db-935b-91ca1a40f7c2" providerId="AD" clId="Web-{316FC25B-66B9-3FE9-E8EB-D486A6F89AF7}" dt="2023-06-30T07:35:16.796" v="982" actId="20577"/>
          <ac:spMkLst>
            <pc:docMk/>
            <pc:sldMk cId="2597674675" sldId="264"/>
            <ac:spMk id="2" creationId="{3ECCB250-2638-5B85-55F7-59619CCBA612}"/>
          </ac:spMkLst>
        </pc:spChg>
        <pc:spChg chg="mod">
          <ac:chgData name="김성준" userId="S::sjkim1104@icamie.goe.go.kr::13e110ea-6c13-44db-935b-91ca1a40f7c2" providerId="AD" clId="Web-{316FC25B-66B9-3FE9-E8EB-D486A6F89AF7}" dt="2023-06-30T07:45:08.225" v="1288" actId="20577"/>
          <ac:spMkLst>
            <pc:docMk/>
            <pc:sldMk cId="2597674675" sldId="264"/>
            <ac:spMk id="3" creationId="{B2272010-FD36-7114-8602-DE187BC10422}"/>
          </ac:spMkLst>
        </pc:spChg>
        <pc:picChg chg="add del mod">
          <ac:chgData name="김성준" userId="S::sjkim1104@icamie.goe.go.kr::13e110ea-6c13-44db-935b-91ca1a40f7c2" providerId="AD" clId="Web-{316FC25B-66B9-3FE9-E8EB-D486A6F89AF7}" dt="2023-06-30T07:52:41.133" v="1357"/>
          <ac:picMkLst>
            <pc:docMk/>
            <pc:sldMk cId="2597674675" sldId="264"/>
            <ac:picMk id="4" creationId="{FC25D08F-6887-B357-E5CA-37CB0CD20D83}"/>
          </ac:picMkLst>
        </pc:picChg>
      </pc:sldChg>
      <pc:sldChg chg="modSp new">
        <pc:chgData name="김성준" userId="S::sjkim1104@icamie.goe.go.kr::13e110ea-6c13-44db-935b-91ca1a40f7c2" providerId="AD" clId="Web-{316FC25B-66B9-3FE9-E8EB-D486A6F89AF7}" dt="2023-06-30T07:47:07.042" v="1322" actId="20577"/>
        <pc:sldMkLst>
          <pc:docMk/>
          <pc:sldMk cId="4039816799" sldId="265"/>
        </pc:sldMkLst>
        <pc:spChg chg="mod">
          <ac:chgData name="김성준" userId="S::sjkim1104@icamie.goe.go.kr::13e110ea-6c13-44db-935b-91ca1a40f7c2" providerId="AD" clId="Web-{316FC25B-66B9-3FE9-E8EB-D486A6F89AF7}" dt="2023-06-30T07:31:57.195" v="858" actId="20577"/>
          <ac:spMkLst>
            <pc:docMk/>
            <pc:sldMk cId="4039816799" sldId="265"/>
            <ac:spMk id="2" creationId="{B8674BA8-8FB8-6038-74A3-0A2E60BFE89F}"/>
          </ac:spMkLst>
        </pc:spChg>
        <pc:spChg chg="mod">
          <ac:chgData name="김성준" userId="S::sjkim1104@icamie.goe.go.kr::13e110ea-6c13-44db-935b-91ca1a40f7c2" providerId="AD" clId="Web-{316FC25B-66B9-3FE9-E8EB-D486A6F89AF7}" dt="2023-06-30T07:47:07.042" v="1322" actId="20577"/>
          <ac:spMkLst>
            <pc:docMk/>
            <pc:sldMk cId="4039816799" sldId="265"/>
            <ac:spMk id="3" creationId="{7846C550-5D88-B8EC-8657-31A4915F3768}"/>
          </ac:spMkLst>
        </pc:spChg>
      </pc:sldChg>
      <pc:sldChg chg="addSp delSp modSp new mod modClrScheme chgLayout">
        <pc:chgData name="김성준" userId="S::sjkim1104@icamie.goe.go.kr::13e110ea-6c13-44db-935b-91ca1a40f7c2" providerId="AD" clId="Web-{316FC25B-66B9-3FE9-E8EB-D486A6F89AF7}" dt="2023-06-30T07:49:46.267" v="1333" actId="14100"/>
        <pc:sldMkLst>
          <pc:docMk/>
          <pc:sldMk cId="722028787" sldId="266"/>
        </pc:sldMkLst>
        <pc:spChg chg="del">
          <ac:chgData name="김성준" userId="S::sjkim1104@icamie.goe.go.kr::13e110ea-6c13-44db-935b-91ca1a40f7c2" providerId="AD" clId="Web-{316FC25B-66B9-3FE9-E8EB-D486A6F89AF7}" dt="2023-06-30T07:49:39.720" v="1330"/>
          <ac:spMkLst>
            <pc:docMk/>
            <pc:sldMk cId="722028787" sldId="266"/>
            <ac:spMk id="2" creationId="{61718DAB-1041-38D7-209F-3FD1F835B340}"/>
          </ac:spMkLst>
        </pc:spChg>
        <pc:spChg chg="del">
          <ac:chgData name="김성준" userId="S::sjkim1104@icamie.goe.go.kr::13e110ea-6c13-44db-935b-91ca1a40f7c2" providerId="AD" clId="Web-{316FC25B-66B9-3FE9-E8EB-D486A6F89AF7}" dt="2023-06-30T07:49:39.720" v="1330"/>
          <ac:spMkLst>
            <pc:docMk/>
            <pc:sldMk cId="722028787" sldId="266"/>
            <ac:spMk id="3" creationId="{0D24997C-5D22-2EE1-6CF3-CAE0D5751C36}"/>
          </ac:spMkLst>
        </pc:spChg>
        <pc:picChg chg="add mod">
          <ac:chgData name="김성준" userId="S::sjkim1104@icamie.goe.go.kr::13e110ea-6c13-44db-935b-91ca1a40f7c2" providerId="AD" clId="Web-{316FC25B-66B9-3FE9-E8EB-D486A6F89AF7}" dt="2023-06-30T07:49:46.267" v="1333" actId="14100"/>
          <ac:picMkLst>
            <pc:docMk/>
            <pc:sldMk cId="722028787" sldId="266"/>
            <ac:picMk id="4" creationId="{6DE20C45-8048-EC8B-4526-A1C4DCBE9759}"/>
          </ac:picMkLst>
        </pc:picChg>
      </pc:sldChg>
      <pc:sldChg chg="addSp modSp new">
        <pc:chgData name="김성준" userId="S::sjkim1104@icamie.goe.go.kr::13e110ea-6c13-44db-935b-91ca1a40f7c2" providerId="AD" clId="Web-{316FC25B-66B9-3FE9-E8EB-D486A6F89AF7}" dt="2023-06-30T07:50:23.315" v="1339" actId="1076"/>
        <pc:sldMkLst>
          <pc:docMk/>
          <pc:sldMk cId="1254969290" sldId="267"/>
        </pc:sldMkLst>
        <pc:picChg chg="add mod">
          <ac:chgData name="김성준" userId="S::sjkim1104@icamie.goe.go.kr::13e110ea-6c13-44db-935b-91ca1a40f7c2" providerId="AD" clId="Web-{316FC25B-66B9-3FE9-E8EB-D486A6F89AF7}" dt="2023-06-30T07:50:23.315" v="1339" actId="1076"/>
          <ac:picMkLst>
            <pc:docMk/>
            <pc:sldMk cId="1254969290" sldId="267"/>
            <ac:picMk id="2" creationId="{AA8DE98D-72EC-E9B6-33D0-1A70FB3B4136}"/>
          </ac:picMkLst>
        </pc:picChg>
      </pc:sldChg>
      <pc:sldChg chg="addSp modSp new">
        <pc:chgData name="김성준" userId="S::sjkim1104@icamie.goe.go.kr::13e110ea-6c13-44db-935b-91ca1a40f7c2" providerId="AD" clId="Web-{316FC25B-66B9-3FE9-E8EB-D486A6F89AF7}" dt="2023-06-30T07:50:59.457" v="1344" actId="1076"/>
        <pc:sldMkLst>
          <pc:docMk/>
          <pc:sldMk cId="4248576922" sldId="268"/>
        </pc:sldMkLst>
        <pc:picChg chg="add mod">
          <ac:chgData name="김성준" userId="S::sjkim1104@icamie.goe.go.kr::13e110ea-6c13-44db-935b-91ca1a40f7c2" providerId="AD" clId="Web-{316FC25B-66B9-3FE9-E8EB-D486A6F89AF7}" dt="2023-06-30T07:50:59.457" v="1344" actId="1076"/>
          <ac:picMkLst>
            <pc:docMk/>
            <pc:sldMk cId="4248576922" sldId="268"/>
            <ac:picMk id="2" creationId="{414DD00C-DE2D-0E03-D499-FE50D76F657D}"/>
          </ac:picMkLst>
        </pc:picChg>
      </pc:sldChg>
      <pc:sldChg chg="addSp modSp new del mod modClrScheme chgLayout">
        <pc:chgData name="김성준" userId="S::sjkim1104@icamie.goe.go.kr::13e110ea-6c13-44db-935b-91ca1a40f7c2" providerId="AD" clId="Web-{316FC25B-66B9-3FE9-E8EB-D486A6F89AF7}" dt="2023-06-30T07:51:51.959" v="1348"/>
        <pc:sldMkLst>
          <pc:docMk/>
          <pc:sldMk cId="2751878231" sldId="269"/>
        </pc:sldMkLst>
        <pc:spChg chg="add mod">
          <ac:chgData name="김성준" userId="S::sjkim1104@icamie.goe.go.kr::13e110ea-6c13-44db-935b-91ca1a40f7c2" providerId="AD" clId="Web-{316FC25B-66B9-3FE9-E8EB-D486A6F89AF7}" dt="2023-06-30T07:51:10.614" v="1346"/>
          <ac:spMkLst>
            <pc:docMk/>
            <pc:sldMk cId="2751878231" sldId="269"/>
            <ac:spMk id="2" creationId="{5235B2D0-C5CB-6A70-FB2C-F48CCBC0D397}"/>
          </ac:spMkLst>
        </pc:spChg>
        <pc:spChg chg="add mod">
          <ac:chgData name="김성준" userId="S::sjkim1104@icamie.goe.go.kr::13e110ea-6c13-44db-935b-91ca1a40f7c2" providerId="AD" clId="Web-{316FC25B-66B9-3FE9-E8EB-D486A6F89AF7}" dt="2023-06-30T07:51:10.614" v="1346"/>
          <ac:spMkLst>
            <pc:docMk/>
            <pc:sldMk cId="2751878231" sldId="269"/>
            <ac:spMk id="3" creationId="{30E71AA9-5325-3EA5-8ED3-D39B535981E6}"/>
          </ac:spMkLst>
        </pc:spChg>
      </pc:sldChg>
      <pc:sldChg chg="addSp modSp add replId">
        <pc:chgData name="김성준" userId="S::sjkim1104@icamie.goe.go.kr::13e110ea-6c13-44db-935b-91ca1a40f7c2" providerId="AD" clId="Web-{316FC25B-66B9-3FE9-E8EB-D486A6F89AF7}" dt="2023-06-30T08:01:56.935" v="1476" actId="1076"/>
        <pc:sldMkLst>
          <pc:docMk/>
          <pc:sldMk cId="3001023913" sldId="270"/>
        </pc:sldMkLst>
        <pc:spChg chg="mod">
          <ac:chgData name="김성준" userId="S::sjkim1104@icamie.goe.go.kr::13e110ea-6c13-44db-935b-91ca1a40f7c2" providerId="AD" clId="Web-{316FC25B-66B9-3FE9-E8EB-D486A6F89AF7}" dt="2023-06-30T08:01:29.653" v="1467" actId="1076"/>
          <ac:spMkLst>
            <pc:docMk/>
            <pc:sldMk cId="3001023913" sldId="270"/>
            <ac:spMk id="11" creationId="{B5B355FA-7055-C5B6-8889-49165964F815}"/>
          </ac:spMkLst>
        </pc:spChg>
        <pc:spChg chg="mod">
          <ac:chgData name="김성준" userId="S::sjkim1104@icamie.goe.go.kr::13e110ea-6c13-44db-935b-91ca1a40f7c2" providerId="AD" clId="Web-{316FC25B-66B9-3FE9-E8EB-D486A6F89AF7}" dt="2023-06-30T08:01:46.153" v="1473" actId="1076"/>
          <ac:spMkLst>
            <pc:docMk/>
            <pc:sldMk cId="3001023913" sldId="270"/>
            <ac:spMk id="12" creationId="{7DE699E6-55E1-5212-E222-F6BD6B475D3E}"/>
          </ac:spMkLst>
        </pc:spChg>
        <pc:picChg chg="add mod ord">
          <ac:chgData name="김성준" userId="S::sjkim1104@icamie.goe.go.kr::13e110ea-6c13-44db-935b-91ca1a40f7c2" providerId="AD" clId="Web-{316FC25B-66B9-3FE9-E8EB-D486A6F89AF7}" dt="2023-06-30T08:01:56.935" v="1476" actId="1076"/>
          <ac:picMkLst>
            <pc:docMk/>
            <pc:sldMk cId="3001023913" sldId="270"/>
            <ac:picMk id="2" creationId="{8F47CB1B-A4A2-D337-50E0-577FAE3936C7}"/>
          </ac:picMkLst>
        </pc:picChg>
      </pc:sldChg>
      <pc:sldChg chg="modSp new">
        <pc:chgData name="김성준" userId="S::sjkim1104@icamie.goe.go.kr::13e110ea-6c13-44db-935b-91ca1a40f7c2" providerId="AD" clId="Web-{316FC25B-66B9-3FE9-E8EB-D486A6F89AF7}" dt="2023-06-30T07:52:12.976" v="1354" actId="20577"/>
        <pc:sldMkLst>
          <pc:docMk/>
          <pc:sldMk cId="1636553037" sldId="271"/>
        </pc:sldMkLst>
        <pc:spChg chg="mod">
          <ac:chgData name="김성준" userId="S::sjkim1104@icamie.goe.go.kr::13e110ea-6c13-44db-935b-91ca1a40f7c2" providerId="AD" clId="Web-{316FC25B-66B9-3FE9-E8EB-D486A6F89AF7}" dt="2023-06-30T07:52:12.976" v="1354" actId="20577"/>
          <ac:spMkLst>
            <pc:docMk/>
            <pc:sldMk cId="1636553037" sldId="271"/>
            <ac:spMk id="2" creationId="{95C2574C-D8BF-0D0E-904B-2CD64F733B37}"/>
          </ac:spMkLst>
        </pc:spChg>
        <pc:spChg chg="mod">
          <ac:chgData name="김성준" userId="S::sjkim1104@icamie.goe.go.kr::13e110ea-6c13-44db-935b-91ca1a40f7c2" providerId="AD" clId="Web-{316FC25B-66B9-3FE9-E8EB-D486A6F89AF7}" dt="2023-06-30T07:51:59.881" v="1351" actId="20577"/>
          <ac:spMkLst>
            <pc:docMk/>
            <pc:sldMk cId="1636553037" sldId="271"/>
            <ac:spMk id="3" creationId="{E8BDA249-9547-59CD-8892-5122C2496670}"/>
          </ac:spMkLst>
        </pc:spChg>
      </pc:sldChg>
      <pc:sldChg chg="addSp delSp modSp new ord">
        <pc:chgData name="김성준" userId="S::sjkim1104@icamie.goe.go.kr::13e110ea-6c13-44db-935b-91ca1a40f7c2" providerId="AD" clId="Web-{316FC25B-66B9-3FE9-E8EB-D486A6F89AF7}" dt="2023-06-30T07:53:14.243" v="1365" actId="1076"/>
        <pc:sldMkLst>
          <pc:docMk/>
          <pc:sldMk cId="1629948376" sldId="272"/>
        </pc:sldMkLst>
        <pc:picChg chg="add del mod">
          <ac:chgData name="김성준" userId="S::sjkim1104@icamie.goe.go.kr::13e110ea-6c13-44db-935b-91ca1a40f7c2" providerId="AD" clId="Web-{316FC25B-66B9-3FE9-E8EB-D486A6F89AF7}" dt="2023-06-30T07:52:52.290" v="1361"/>
          <ac:picMkLst>
            <pc:docMk/>
            <pc:sldMk cId="1629948376" sldId="272"/>
            <ac:picMk id="2" creationId="{9F52E8BB-077B-6FDD-6012-68775510F1ED}"/>
          </ac:picMkLst>
        </pc:picChg>
        <pc:picChg chg="add mod">
          <ac:chgData name="김성준" userId="S::sjkim1104@icamie.goe.go.kr::13e110ea-6c13-44db-935b-91ca1a40f7c2" providerId="AD" clId="Web-{316FC25B-66B9-3FE9-E8EB-D486A6F89AF7}" dt="2023-06-30T07:53:14.243" v="1365" actId="1076"/>
          <ac:picMkLst>
            <pc:docMk/>
            <pc:sldMk cId="1629948376" sldId="272"/>
            <ac:picMk id="3" creationId="{FC50FD20-A810-1CB0-B569-5197E1032664}"/>
          </ac:picMkLst>
        </pc:picChg>
      </pc:sldChg>
      <pc:sldChg chg="addSp delSp modSp add ord replId">
        <pc:chgData name="김성준" userId="S::sjkim1104@icamie.goe.go.kr::13e110ea-6c13-44db-935b-91ca1a40f7c2" providerId="AD" clId="Web-{316FC25B-66B9-3FE9-E8EB-D486A6F89AF7}" dt="2023-06-30T08:02:20.327" v="1479" actId="1076"/>
        <pc:sldMkLst>
          <pc:docMk/>
          <pc:sldMk cId="2726851661" sldId="273"/>
        </pc:sldMkLst>
        <pc:spChg chg="add del mod">
          <ac:chgData name="김성준" userId="S::sjkim1104@icamie.goe.go.kr::13e110ea-6c13-44db-935b-91ca1a40f7c2" providerId="AD" clId="Web-{316FC25B-66B9-3FE9-E8EB-D486A6F89AF7}" dt="2023-06-30T07:58:31.833" v="1436"/>
          <ac:spMkLst>
            <pc:docMk/>
            <pc:sldMk cId="2726851661" sldId="273"/>
            <ac:spMk id="4" creationId="{B51EA60F-3E4B-4382-4B67-43B8271B454D}"/>
          </ac:spMkLst>
        </pc:spChg>
        <pc:spChg chg="mod">
          <ac:chgData name="김성준" userId="S::sjkim1104@icamie.goe.go.kr::13e110ea-6c13-44db-935b-91ca1a40f7c2" providerId="AD" clId="Web-{316FC25B-66B9-3FE9-E8EB-D486A6F89AF7}" dt="2023-06-30T08:02:05.107" v="1477" actId="1076"/>
          <ac:spMkLst>
            <pc:docMk/>
            <pc:sldMk cId="2726851661" sldId="273"/>
            <ac:spMk id="11" creationId="{B5B355FA-7055-C5B6-8889-49165964F815}"/>
          </ac:spMkLst>
        </pc:spChg>
        <pc:spChg chg="add del mod">
          <ac:chgData name="김성준" userId="S::sjkim1104@icamie.goe.go.kr::13e110ea-6c13-44db-935b-91ca1a40f7c2" providerId="AD" clId="Web-{316FC25B-66B9-3FE9-E8EB-D486A6F89AF7}" dt="2023-06-30T07:58:36.990" v="1437" actId="20577"/>
          <ac:spMkLst>
            <pc:docMk/>
            <pc:sldMk cId="2726851661" sldId="273"/>
            <ac:spMk id="12" creationId="{7DE699E6-55E1-5212-E222-F6BD6B475D3E}"/>
          </ac:spMkLst>
        </pc:spChg>
        <pc:picChg chg="del">
          <ac:chgData name="김성준" userId="S::sjkim1104@icamie.goe.go.kr::13e110ea-6c13-44db-935b-91ca1a40f7c2" providerId="AD" clId="Web-{316FC25B-66B9-3FE9-E8EB-D486A6F89AF7}" dt="2023-06-30T07:56:56.846" v="1416"/>
          <ac:picMkLst>
            <pc:docMk/>
            <pc:sldMk cId="2726851661" sldId="273"/>
            <ac:picMk id="2" creationId="{8F47CB1B-A4A2-D337-50E0-577FAE3936C7}"/>
          </ac:picMkLst>
        </pc:picChg>
        <pc:picChg chg="add mod">
          <ac:chgData name="김성준" userId="S::sjkim1104@icamie.goe.go.kr::13e110ea-6c13-44db-935b-91ca1a40f7c2" providerId="AD" clId="Web-{316FC25B-66B9-3FE9-E8EB-D486A6F89AF7}" dt="2023-06-30T08:02:20.327" v="1479" actId="1076"/>
          <ac:picMkLst>
            <pc:docMk/>
            <pc:sldMk cId="2726851661" sldId="273"/>
            <ac:picMk id="5" creationId="{0BF6434B-1481-5B41-0785-F968DDB29685}"/>
          </ac:picMkLst>
        </pc:picChg>
      </pc:sldChg>
      <pc:sldChg chg="modSp new del">
        <pc:chgData name="김성준" userId="S::sjkim1104@icamie.goe.go.kr::13e110ea-6c13-44db-935b-91ca1a40f7c2" providerId="AD" clId="Web-{316FC25B-66B9-3FE9-E8EB-D486A6F89AF7}" dt="2023-06-30T07:55:40.593" v="1400"/>
        <pc:sldMkLst>
          <pc:docMk/>
          <pc:sldMk cId="2764965556" sldId="273"/>
        </pc:sldMkLst>
        <pc:spChg chg="mod">
          <ac:chgData name="김성준" userId="S::sjkim1104@icamie.goe.go.kr::13e110ea-6c13-44db-935b-91ca1a40f7c2" providerId="AD" clId="Web-{316FC25B-66B9-3FE9-E8EB-D486A6F89AF7}" dt="2023-06-30T07:55:35.843" v="1399" actId="20577"/>
          <ac:spMkLst>
            <pc:docMk/>
            <pc:sldMk cId="2764965556" sldId="273"/>
            <ac:spMk id="2" creationId="{9EA7FD99-06B7-73FA-CD01-33CC674DD52A}"/>
          </ac:spMkLst>
        </pc:spChg>
      </pc:sldChg>
    </pc:docChg>
  </pc:docChgLst>
  <pc:docChgLst>
    <pc:chgData name="김성준" userId="S::sjkim1104@icamie.goe.go.kr::13e110ea-6c13-44db-935b-91ca1a40f7c2" providerId="AD" clId="Web-{38076326-3635-4415-989E-1C0124F8EC2C}"/>
    <pc:docChg chg="modSld">
      <pc:chgData name="김성준" userId="S::sjkim1104@icamie.goe.go.kr::13e110ea-6c13-44db-935b-91ca1a40f7c2" providerId="AD" clId="Web-{38076326-3635-4415-989E-1C0124F8EC2C}" dt="2023-06-30T06:50:31.002" v="7" actId="20577"/>
      <pc:docMkLst>
        <pc:docMk/>
      </pc:docMkLst>
      <pc:sldChg chg="modSp">
        <pc:chgData name="김성준" userId="S::sjkim1104@icamie.goe.go.kr::13e110ea-6c13-44db-935b-91ca1a40f7c2" providerId="AD" clId="Web-{38076326-3635-4415-989E-1C0124F8EC2C}" dt="2023-06-30T06:50:31.002" v="7" actId="20577"/>
        <pc:sldMkLst>
          <pc:docMk/>
          <pc:sldMk cId="3569210928" sldId="256"/>
        </pc:sldMkLst>
        <pc:spChg chg="mod">
          <ac:chgData name="김성준" userId="S::sjkim1104@icamie.goe.go.kr::13e110ea-6c13-44db-935b-91ca1a40f7c2" providerId="AD" clId="Web-{38076326-3635-4415-989E-1C0124F8EC2C}" dt="2023-06-30T06:50:31.002" v="7" actId="20577"/>
          <ac:spMkLst>
            <pc:docMk/>
            <pc:sldMk cId="3569210928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8">
            <a:extLst>
              <a:ext uri="{FF2B5EF4-FFF2-40B4-BE49-F238E27FC236}">
                <a16:creationId xmlns="" xmlns:a16="http://schemas.microsoft.com/office/drawing/2014/main" id="{19D32F93-50AC-4C46-A5DB-291C60DDB7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그림 4" descr="텍스트, 폰트, 그래픽, 로고이(가) 표시된 사진&#10;&#10;자동 생성된 설명">
            <a:extLst>
              <a:ext uri="{FF2B5EF4-FFF2-40B4-BE49-F238E27FC236}">
                <a16:creationId xmlns="" xmlns:a16="http://schemas.microsoft.com/office/drawing/2014/main" id="{C5252F17-B79C-7CFD-CD62-719C3D195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3" y="1119116"/>
            <a:ext cx="3866610" cy="2213635"/>
          </a:xfrm>
          <a:prstGeom prst="rect">
            <a:avLst/>
          </a:prstGeom>
        </p:spPr>
      </p:pic>
      <p:sp>
        <p:nvSpPr>
          <p:cNvPr id="52" name="Right Triangle 10">
            <a:extLst>
              <a:ext uri="{FF2B5EF4-FFF2-40B4-BE49-F238E27FC236}">
                <a16:creationId xmlns="" xmlns:a16="http://schemas.microsoft.com/office/drawing/2014/main" id="{827DC2C4-B485-428A-BF4A-472D2967F4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12">
            <a:extLst>
              <a:ext uri="{FF2B5EF4-FFF2-40B4-BE49-F238E27FC236}">
                <a16:creationId xmlns=""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ko-KR" altLang="en-US" sz="6800" dirty="0" smtClean="0">
                <a:ea typeface="맑은 고딕"/>
              </a:rPr>
              <a:t>외쳐라</a:t>
            </a:r>
            <a:r>
              <a:rPr lang="en-US" altLang="ko-KR" sz="6800" dirty="0" smtClean="0">
                <a:ea typeface="맑은 고딕"/>
              </a:rPr>
              <a:t>! </a:t>
            </a:r>
            <a:r>
              <a:rPr lang="ko-KR" altLang="en-US" sz="6800" dirty="0" smtClean="0">
                <a:ea typeface="맑은 고딕"/>
              </a:rPr>
              <a:t>탁구공 </a:t>
            </a:r>
            <a:r>
              <a:rPr lang="ko-KR" altLang="en-US" sz="6800" dirty="0" err="1" smtClean="0">
                <a:ea typeface="맑은 고딕"/>
              </a:rPr>
              <a:t>삼목</a:t>
            </a:r>
            <a:endParaRPr lang="ko-KR" altLang="en-US" sz="6800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=""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제목 10">
            <a:extLst>
              <a:ext uri="{FF2B5EF4-FFF2-40B4-BE49-F238E27FC236}">
                <a16:creationId xmlns="" xmlns:a16="http://schemas.microsoft.com/office/drawing/2014/main" id="{B5B355FA-7055-C5B6-8889-49165964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새길 말씀</a:t>
            </a:r>
            <a:endParaRPr lang="en-US" altLang="ko-KR" sz="7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내용 개체 틀 11">
            <a:extLst>
              <a:ext uri="{FF2B5EF4-FFF2-40B4-BE49-F238E27FC236}">
                <a16:creationId xmlns="" xmlns:a16="http://schemas.microsoft.com/office/drawing/2014/main" id="{7DE699E6-55E1-5212-E222-F6BD6B47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4749" y="2969469"/>
            <a:ext cx="8319230" cy="28003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latinLnBrk="0">
              <a:lnSpc>
                <a:spcPct val="150000"/>
              </a:lnSpc>
              <a:buNone/>
            </a:pPr>
            <a:r>
              <a:rPr lang="ko-KR" altLang="en-US" sz="3200" b="1" dirty="0" smtClean="0">
                <a:latin typeface="Gulim"/>
                <a:ea typeface="+mn-lt"/>
                <a:cs typeface="+mn-lt"/>
              </a:rPr>
              <a:t>우리 안에 거하시는 성령으로 말미암아 </a:t>
            </a:r>
            <a:endParaRPr lang="en-US" altLang="ko-KR" sz="3200" b="1" dirty="0" smtClean="0">
              <a:latin typeface="Gulim"/>
              <a:ea typeface="+mn-lt"/>
              <a:cs typeface="+mn-lt"/>
            </a:endParaRPr>
          </a:p>
          <a:p>
            <a:pPr marL="0" indent="0" latinLnBrk="0">
              <a:lnSpc>
                <a:spcPct val="150000"/>
              </a:lnSpc>
              <a:buNone/>
            </a:pPr>
            <a:r>
              <a:rPr lang="ko-KR" altLang="en-US" sz="3200" b="1" dirty="0" smtClean="0">
                <a:latin typeface="Gulim"/>
                <a:ea typeface="+mn-lt"/>
                <a:cs typeface="+mn-lt"/>
              </a:rPr>
              <a:t>네게 부탁한 아름다운 것을 지키라</a:t>
            </a:r>
            <a:r>
              <a:rPr lang="en-US" sz="3200" b="1" dirty="0">
                <a:latin typeface="Gulim"/>
                <a:ea typeface="+mn-lt"/>
                <a:cs typeface="+mn-lt"/>
              </a:rPr>
              <a:t/>
            </a:r>
            <a:br>
              <a:rPr lang="en-US" sz="3200" b="1" dirty="0">
                <a:latin typeface="Gulim"/>
                <a:ea typeface="+mn-lt"/>
                <a:cs typeface="+mn-lt"/>
              </a:rPr>
            </a:br>
            <a:r>
              <a:rPr lang="en-US" sz="3200" b="1" dirty="0" smtClean="0">
                <a:latin typeface="Gulim"/>
                <a:ea typeface="+mn-lt"/>
                <a:cs typeface="+mn-lt"/>
              </a:rPr>
              <a:t>(</a:t>
            </a:r>
            <a:r>
              <a:rPr lang="ko-KR" altLang="en-US" sz="3200" b="1" dirty="0" err="1" smtClean="0">
                <a:latin typeface="Gulim"/>
                <a:ea typeface="+mn-lt"/>
                <a:cs typeface="+mn-lt"/>
              </a:rPr>
              <a:t>딤후</a:t>
            </a:r>
            <a:r>
              <a:rPr lang="en-US" sz="3200" b="1" dirty="0" smtClean="0">
                <a:latin typeface="Gulim"/>
                <a:ea typeface="+mn-lt"/>
                <a:cs typeface="+mn-lt"/>
              </a:rPr>
              <a:t> 1:14)</a:t>
            </a:r>
            <a:endParaRPr lang="en-US" altLang="ko-KR" sz="3200" b="1" dirty="0">
              <a:latin typeface="Gulim"/>
            </a:endParaRPr>
          </a:p>
        </p:txBody>
      </p:sp>
      <p:pic>
        <p:nvPicPr>
          <p:cNvPr id="13" name="그림 13" descr="만화 영화, 클립아트, 애니메이션, 일러스트레이션이(가) 표시된 사진&#10;&#10;자동 생성된 설명">
            <a:extLst>
              <a:ext uri="{FF2B5EF4-FFF2-40B4-BE49-F238E27FC236}">
                <a16:creationId xmlns="" xmlns:a16="http://schemas.microsoft.com/office/drawing/2014/main" id="{D1AF938A-FB86-9B3D-74BE-B18969A67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150" y="3902014"/>
            <a:ext cx="1265779" cy="2188235"/>
          </a:xfrm>
          <a:prstGeom prst="rect">
            <a:avLst/>
          </a:prstGeom>
        </p:spPr>
      </p:pic>
      <p:pic>
        <p:nvPicPr>
          <p:cNvPr id="14" name="그림 14" descr="만화 영화, 클립아트, 애니메이션, 일러스트레이션이(가) 표시된 사진&#10;&#10;자동 생성된 설명">
            <a:extLst>
              <a:ext uri="{FF2B5EF4-FFF2-40B4-BE49-F238E27FC236}">
                <a16:creationId xmlns="" xmlns:a16="http://schemas.microsoft.com/office/drawing/2014/main" id="{0BE67E7E-E06E-7311-142E-53A48E49B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8211" y="4203937"/>
            <a:ext cx="1130900" cy="201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58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18">
            <a:extLst>
              <a:ext uri="{FF2B5EF4-FFF2-40B4-BE49-F238E27FC236}">
                <a16:creationId xmlns=""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그림 5" descr="텍스트, 폰트, 그래픽, 로고이(가) 표시된 사진&#10;&#10;자동 생성된 설명">
            <a:extLst>
              <a:ext uri="{FF2B5EF4-FFF2-40B4-BE49-F238E27FC236}">
                <a16:creationId xmlns="" xmlns:a16="http://schemas.microsoft.com/office/drawing/2014/main" id="{0BF6434B-1481-5B41-0785-F968DDB29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3425" y="4965403"/>
            <a:ext cx="2743200" cy="1570864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="" xmlns:a16="http://schemas.microsoft.com/office/drawing/2014/main" id="{86A0BEAB-2F5C-C377-9567-133801FDA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254" y="448263"/>
            <a:ext cx="3451168" cy="1325563"/>
          </a:xfrm>
        </p:spPr>
        <p:txBody>
          <a:bodyPr/>
          <a:lstStyle/>
          <a:p>
            <a:r>
              <a:rPr lang="ko-KR" altLang="en-US" dirty="0" smtClean="0">
                <a:ea typeface="맑은 고딕"/>
              </a:rPr>
              <a:t>대본</a:t>
            </a:r>
            <a:r>
              <a:rPr lang="en-US" altLang="ko-KR" dirty="0" smtClean="0">
                <a:ea typeface="맑은 고딕"/>
              </a:rPr>
              <a:t>1</a:t>
            </a:r>
            <a:endParaRPr lang="ko-KR" altLang="en-US" dirty="0"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5C3A2BEE-4D95-C2F1-FC85-FED7CE381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20" y="1451562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ko-KR" altLang="en-US" sz="2000" dirty="0" smtClean="0">
                <a:ea typeface="+mn-lt"/>
                <a:cs typeface="+mn-lt"/>
              </a:rPr>
              <a:t>여름성경학교 주제가 뭐죠</a:t>
            </a:r>
            <a:r>
              <a:rPr lang="en-US" altLang="ko-KR" sz="2000" dirty="0" smtClean="0">
                <a:ea typeface="+mn-lt"/>
                <a:cs typeface="+mn-lt"/>
              </a:rPr>
              <a:t>? </a:t>
            </a:r>
            <a:r>
              <a:rPr lang="ko-KR" altLang="en-US" sz="2000" dirty="0" smtClean="0">
                <a:ea typeface="+mn-lt"/>
                <a:cs typeface="+mn-lt"/>
              </a:rPr>
              <a:t>하나님 나라를 지켜라 </a:t>
            </a:r>
            <a:r>
              <a:rPr lang="en-US" altLang="ko-KR" sz="2000" dirty="0" smtClean="0">
                <a:ea typeface="+mn-lt"/>
                <a:cs typeface="+mn-lt"/>
              </a:rPr>
              <a:t>“</a:t>
            </a:r>
            <a:r>
              <a:rPr lang="ko-KR" altLang="en-US" sz="2000" dirty="0" err="1" smtClean="0">
                <a:ea typeface="+mn-lt"/>
                <a:cs typeface="+mn-lt"/>
              </a:rPr>
              <a:t>가디언즈</a:t>
            </a:r>
            <a:r>
              <a:rPr lang="en-US" altLang="ko-KR" sz="2000" dirty="0" smtClean="0">
                <a:ea typeface="+mn-lt"/>
                <a:cs typeface="+mn-lt"/>
              </a:rPr>
              <a:t>” </a:t>
            </a:r>
            <a:r>
              <a:rPr lang="ko-KR" altLang="en-US" sz="2000" dirty="0" smtClean="0">
                <a:ea typeface="+mn-lt"/>
                <a:cs typeface="+mn-lt"/>
              </a:rPr>
              <a:t>죠</a:t>
            </a:r>
            <a:r>
              <a:rPr lang="en-US" altLang="ko-KR" sz="2000" dirty="0" smtClean="0">
                <a:ea typeface="+mn-lt"/>
                <a:cs typeface="+mn-lt"/>
              </a:rPr>
              <a:t>?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ko-KR" altLang="en-US" sz="2000" dirty="0" err="1" smtClean="0">
                <a:ea typeface="+mn-lt"/>
                <a:cs typeface="+mn-lt"/>
              </a:rPr>
              <a:t>가디언즈로서</a:t>
            </a:r>
            <a:r>
              <a:rPr lang="ko-KR" altLang="en-US" sz="2000" dirty="0" smtClean="0">
                <a:ea typeface="+mn-lt"/>
                <a:cs typeface="+mn-lt"/>
              </a:rPr>
              <a:t> </a:t>
            </a:r>
            <a:r>
              <a:rPr lang="ko-KR" altLang="en-US" sz="2000" dirty="0" err="1" smtClean="0">
                <a:ea typeface="+mn-lt"/>
                <a:cs typeface="+mn-lt"/>
              </a:rPr>
              <a:t>해야할</a:t>
            </a:r>
            <a:r>
              <a:rPr lang="ko-KR" altLang="en-US" sz="2000" dirty="0" smtClean="0">
                <a:ea typeface="+mn-lt"/>
                <a:cs typeface="+mn-lt"/>
              </a:rPr>
              <a:t> 임무들을 </a:t>
            </a:r>
            <a:r>
              <a:rPr lang="en-US" altLang="ko-KR" sz="2000" dirty="0" smtClean="0">
                <a:ea typeface="+mn-lt"/>
                <a:cs typeface="+mn-lt"/>
              </a:rPr>
              <a:t>1</a:t>
            </a:r>
            <a:r>
              <a:rPr lang="ko-KR" altLang="en-US" sz="2000" dirty="0" smtClean="0">
                <a:ea typeface="+mn-lt"/>
                <a:cs typeface="+mn-lt"/>
              </a:rPr>
              <a:t>과</a:t>
            </a:r>
            <a:r>
              <a:rPr lang="en-US" altLang="ko-KR" sz="2000" dirty="0" smtClean="0">
                <a:ea typeface="+mn-lt"/>
                <a:cs typeface="+mn-lt"/>
              </a:rPr>
              <a:t>, 2</a:t>
            </a:r>
            <a:r>
              <a:rPr lang="ko-KR" altLang="en-US" sz="2000" dirty="0" smtClean="0">
                <a:ea typeface="+mn-lt"/>
                <a:cs typeface="+mn-lt"/>
              </a:rPr>
              <a:t>과</a:t>
            </a:r>
            <a:r>
              <a:rPr lang="en-US" altLang="ko-KR" sz="2000" dirty="0" smtClean="0">
                <a:ea typeface="+mn-lt"/>
                <a:cs typeface="+mn-lt"/>
              </a:rPr>
              <a:t>, 3</a:t>
            </a:r>
            <a:r>
              <a:rPr lang="ko-KR" altLang="en-US" sz="2000" dirty="0" smtClean="0">
                <a:ea typeface="+mn-lt"/>
                <a:cs typeface="+mn-lt"/>
              </a:rPr>
              <a:t>과를 통해서 배웠어요</a:t>
            </a:r>
            <a:r>
              <a:rPr lang="en-US" altLang="ko-KR" sz="2000" dirty="0" smtClean="0">
                <a:ea typeface="+mn-lt"/>
                <a:cs typeface="+mn-lt"/>
              </a:rPr>
              <a:t>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ko-KR" sz="2000" dirty="0" smtClean="0">
                <a:ea typeface="+mn-lt"/>
                <a:cs typeface="+mn-lt"/>
              </a:rPr>
              <a:t>   </a:t>
            </a:r>
            <a:r>
              <a:rPr lang="ko-KR" altLang="en-US" sz="2000" dirty="0" smtClean="0">
                <a:ea typeface="+mn-lt"/>
                <a:cs typeface="+mn-lt"/>
              </a:rPr>
              <a:t>뭐였죠</a:t>
            </a:r>
            <a:r>
              <a:rPr lang="en-US" altLang="ko-KR" sz="2000" dirty="0" smtClean="0">
                <a:ea typeface="+mn-lt"/>
                <a:cs typeface="+mn-lt"/>
              </a:rPr>
              <a:t>? “</a:t>
            </a:r>
            <a:r>
              <a:rPr lang="ko-KR" altLang="en-US" sz="2000" dirty="0" smtClean="0">
                <a:ea typeface="+mn-lt"/>
                <a:cs typeface="+mn-lt"/>
              </a:rPr>
              <a:t>전하라</a:t>
            </a:r>
            <a:r>
              <a:rPr lang="en-US" altLang="ko-KR" sz="2000" dirty="0" smtClean="0">
                <a:ea typeface="+mn-lt"/>
                <a:cs typeface="+mn-lt"/>
              </a:rPr>
              <a:t>”, “</a:t>
            </a:r>
            <a:r>
              <a:rPr lang="ko-KR" altLang="en-US" sz="2000" dirty="0" smtClean="0">
                <a:ea typeface="+mn-lt"/>
                <a:cs typeface="+mn-lt"/>
              </a:rPr>
              <a:t>섬겨라</a:t>
            </a:r>
            <a:r>
              <a:rPr lang="en-US" altLang="ko-KR" sz="2000" dirty="0" smtClean="0">
                <a:ea typeface="+mn-lt"/>
                <a:cs typeface="+mn-lt"/>
              </a:rPr>
              <a:t>”, “</a:t>
            </a:r>
            <a:r>
              <a:rPr lang="ko-KR" altLang="en-US" sz="2000" dirty="0" smtClean="0">
                <a:ea typeface="+mn-lt"/>
                <a:cs typeface="+mn-lt"/>
              </a:rPr>
              <a:t>충성해라</a:t>
            </a:r>
            <a:r>
              <a:rPr lang="en-US" altLang="ko-KR" sz="2000" dirty="0" smtClean="0">
                <a:ea typeface="+mn-lt"/>
                <a:cs typeface="+mn-lt"/>
              </a:rPr>
              <a:t>” </a:t>
            </a:r>
            <a:r>
              <a:rPr lang="ko-KR" altLang="en-US" sz="2000" dirty="0" smtClean="0">
                <a:ea typeface="+mn-lt"/>
                <a:cs typeface="+mn-lt"/>
              </a:rPr>
              <a:t>였죠</a:t>
            </a:r>
            <a:r>
              <a:rPr lang="en-US" altLang="ko-KR" sz="2000" dirty="0" smtClean="0">
                <a:ea typeface="+mn-lt"/>
                <a:cs typeface="+mn-lt"/>
              </a:rPr>
              <a:t>~~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ko-KR" altLang="en-US" sz="2000" dirty="0" smtClean="0">
                <a:ea typeface="+mn-lt"/>
                <a:cs typeface="+mn-lt"/>
              </a:rPr>
              <a:t>이번 시간에는 하나님 나라를 지키는 </a:t>
            </a:r>
            <a:r>
              <a:rPr lang="ko-KR" altLang="en-US" sz="2000" dirty="0" err="1" smtClean="0">
                <a:ea typeface="+mn-lt"/>
                <a:cs typeface="+mn-lt"/>
              </a:rPr>
              <a:t>가디언즈가</a:t>
            </a:r>
            <a:r>
              <a:rPr lang="ko-KR" altLang="en-US" sz="2000" dirty="0" smtClean="0">
                <a:ea typeface="+mn-lt"/>
                <a:cs typeface="+mn-lt"/>
              </a:rPr>
              <a:t> 해야 할 일 들을 구체적으로 알아보도록 할 건데</a:t>
            </a:r>
            <a:r>
              <a:rPr lang="en-US" altLang="ko-KR" sz="2000" dirty="0" smtClean="0">
                <a:ea typeface="+mn-lt"/>
                <a:cs typeface="+mn-lt"/>
              </a:rPr>
              <a:t>, </a:t>
            </a:r>
            <a:r>
              <a:rPr lang="ko-KR" altLang="en-US" sz="2000" dirty="0" err="1" smtClean="0">
                <a:ea typeface="+mn-lt"/>
                <a:cs typeface="+mn-lt"/>
              </a:rPr>
              <a:t>삼목</a:t>
            </a:r>
            <a:r>
              <a:rPr lang="ko-KR" altLang="en-US" sz="2000" dirty="0" smtClean="0">
                <a:ea typeface="+mn-lt"/>
                <a:cs typeface="+mn-lt"/>
              </a:rPr>
              <a:t> 게임을 통해서 알아볼 거에요</a:t>
            </a:r>
            <a:r>
              <a:rPr lang="en-US" altLang="ko-KR" sz="2000" dirty="0" smtClean="0">
                <a:ea typeface="+mn-lt"/>
                <a:cs typeface="+mn-lt"/>
              </a:rPr>
              <a:t>.</a:t>
            </a:r>
            <a:endParaRPr lang="en-US" altLang="ko-KR" sz="2000" dirty="0" smtClean="0">
              <a:ea typeface="+mn-lt"/>
              <a:cs typeface="+mn-lt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ko-KR" altLang="en-US" sz="2000" dirty="0" smtClean="0">
                <a:ea typeface="+mn-lt"/>
                <a:cs typeface="+mn-lt"/>
              </a:rPr>
              <a:t>여러분 </a:t>
            </a:r>
            <a:r>
              <a:rPr lang="ko-KR" altLang="en-US" sz="2000" dirty="0" smtClean="0">
                <a:ea typeface="+mn-lt"/>
                <a:cs typeface="+mn-lt"/>
              </a:rPr>
              <a:t>모두 오목은 다 알죠</a:t>
            </a:r>
            <a:r>
              <a:rPr lang="en-US" altLang="ko-KR" sz="2000" dirty="0" smtClean="0">
                <a:ea typeface="+mn-lt"/>
                <a:cs typeface="+mn-lt"/>
              </a:rPr>
              <a:t>? </a:t>
            </a:r>
            <a:r>
              <a:rPr lang="ko-KR" altLang="en-US" sz="2000" dirty="0" smtClean="0">
                <a:ea typeface="+mn-lt"/>
                <a:cs typeface="+mn-lt"/>
              </a:rPr>
              <a:t>바둑판에서 </a:t>
            </a:r>
            <a:r>
              <a:rPr lang="ko-KR" altLang="en-US" sz="2000" dirty="0" err="1" smtClean="0">
                <a:ea typeface="+mn-lt"/>
                <a:cs typeface="+mn-lt"/>
              </a:rPr>
              <a:t>다섯개의</a:t>
            </a:r>
            <a:r>
              <a:rPr lang="ko-KR" altLang="en-US" sz="2000" dirty="0" smtClean="0">
                <a:ea typeface="+mn-lt"/>
                <a:cs typeface="+mn-lt"/>
              </a:rPr>
              <a:t> </a:t>
            </a:r>
            <a:r>
              <a:rPr lang="ko-KR" altLang="en-US" sz="2000" dirty="0" smtClean="0">
                <a:ea typeface="+mn-lt"/>
                <a:cs typeface="+mn-lt"/>
              </a:rPr>
              <a:t>돌이 가로세로대각선으로 이어지면 성공하는 </a:t>
            </a:r>
            <a:r>
              <a:rPr lang="ko-KR" altLang="en-US" sz="2000" dirty="0" smtClean="0">
                <a:ea typeface="+mn-lt"/>
                <a:cs typeface="+mn-lt"/>
              </a:rPr>
              <a:t>게임이죠</a:t>
            </a:r>
            <a:r>
              <a:rPr lang="en-US" altLang="ko-KR" sz="2000" dirty="0" smtClean="0">
                <a:ea typeface="+mn-lt"/>
                <a:cs typeface="+mn-lt"/>
              </a:rPr>
              <a:t>?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ko-KR" altLang="en-US" sz="2000" dirty="0" smtClean="0">
                <a:ea typeface="+mn-lt"/>
                <a:cs typeface="+mn-lt"/>
              </a:rPr>
              <a:t>우리는 </a:t>
            </a:r>
            <a:r>
              <a:rPr lang="ko-KR" altLang="en-US" sz="2000" dirty="0" err="1" smtClean="0">
                <a:ea typeface="+mn-lt"/>
                <a:cs typeface="+mn-lt"/>
              </a:rPr>
              <a:t>삼목을</a:t>
            </a:r>
            <a:r>
              <a:rPr lang="ko-KR" altLang="en-US" sz="2000" dirty="0" smtClean="0">
                <a:ea typeface="+mn-lt"/>
                <a:cs typeface="+mn-lt"/>
              </a:rPr>
              <a:t> 할거에요</a:t>
            </a:r>
            <a:r>
              <a:rPr lang="en-US" altLang="ko-KR" sz="2000" dirty="0" smtClean="0">
                <a:ea typeface="+mn-lt"/>
                <a:cs typeface="+mn-lt"/>
              </a:rPr>
              <a:t>.  </a:t>
            </a:r>
            <a:r>
              <a:rPr lang="ko-KR" altLang="en-US" sz="2000" dirty="0" smtClean="0">
                <a:ea typeface="+mn-lt"/>
                <a:cs typeface="+mn-lt"/>
              </a:rPr>
              <a:t>돌은 바둑알이 아닌 탁구공으로 할 거에요</a:t>
            </a:r>
            <a:r>
              <a:rPr lang="en-US" altLang="ko-KR" sz="2000" dirty="0" smtClean="0">
                <a:ea typeface="+mn-lt"/>
                <a:cs typeface="+mn-lt"/>
              </a:rPr>
              <a:t>. </a:t>
            </a:r>
            <a:r>
              <a:rPr lang="ko-KR" altLang="en-US" sz="2000" dirty="0" smtClean="0">
                <a:ea typeface="+mn-lt"/>
                <a:cs typeface="+mn-lt"/>
              </a:rPr>
              <a:t>게임 규칙은 </a:t>
            </a:r>
            <a:r>
              <a:rPr lang="en-US" altLang="ko-KR" sz="2000" dirty="0" smtClean="0">
                <a:ea typeface="+mn-lt"/>
                <a:cs typeface="+mn-lt"/>
              </a:rPr>
              <a:t>2</a:t>
            </a:r>
            <a:r>
              <a:rPr lang="ko-KR" altLang="en-US" sz="2000" dirty="0" smtClean="0">
                <a:ea typeface="+mn-lt"/>
                <a:cs typeface="+mn-lt"/>
              </a:rPr>
              <a:t>팀으로 나누어서 한 쪽은 하얀색 탁구공</a:t>
            </a:r>
            <a:r>
              <a:rPr lang="en-US" altLang="ko-KR" sz="2000" dirty="0" smtClean="0">
                <a:ea typeface="+mn-lt"/>
                <a:cs typeface="+mn-lt"/>
              </a:rPr>
              <a:t>, </a:t>
            </a:r>
            <a:r>
              <a:rPr lang="ko-KR" altLang="en-US" sz="2000" dirty="0" smtClean="0">
                <a:ea typeface="+mn-lt"/>
                <a:cs typeface="+mn-lt"/>
              </a:rPr>
              <a:t>다른 팀은 주황색 탁구공을 가지고</a:t>
            </a:r>
            <a:r>
              <a:rPr lang="en-US" altLang="ko-KR" sz="2000" dirty="0" smtClean="0">
                <a:ea typeface="+mn-lt"/>
                <a:cs typeface="+mn-lt"/>
              </a:rPr>
              <a:t>, </a:t>
            </a:r>
            <a:r>
              <a:rPr lang="ko-KR" altLang="en-US" sz="2000" dirty="0" smtClean="0">
                <a:ea typeface="+mn-lt"/>
                <a:cs typeface="+mn-lt"/>
              </a:rPr>
              <a:t>번갈아 가면서 종이 </a:t>
            </a:r>
            <a:r>
              <a:rPr lang="ko-KR" altLang="en-US" sz="2000" dirty="0" err="1" smtClean="0">
                <a:ea typeface="+mn-lt"/>
                <a:cs typeface="+mn-lt"/>
              </a:rPr>
              <a:t>계란판에</a:t>
            </a:r>
            <a:r>
              <a:rPr lang="ko-KR" altLang="en-US" sz="2000" dirty="0" smtClean="0">
                <a:ea typeface="+mn-lt"/>
                <a:cs typeface="+mn-lt"/>
              </a:rPr>
              <a:t> 던져서 </a:t>
            </a:r>
            <a:r>
              <a:rPr lang="ko-KR" altLang="en-US" sz="2000" dirty="0" err="1" smtClean="0">
                <a:ea typeface="+mn-lt"/>
                <a:cs typeface="+mn-lt"/>
              </a:rPr>
              <a:t>삼목을</a:t>
            </a:r>
            <a:r>
              <a:rPr lang="ko-KR" altLang="en-US" sz="2000" dirty="0" smtClean="0">
                <a:ea typeface="+mn-lt"/>
                <a:cs typeface="+mn-lt"/>
              </a:rPr>
              <a:t> 먼저 만든 팀이 이기는 게임이에요</a:t>
            </a:r>
            <a:r>
              <a:rPr lang="en-US" altLang="ko-KR" sz="2000" dirty="0" smtClean="0">
                <a:ea typeface="+mn-lt"/>
                <a:cs typeface="+mn-lt"/>
              </a:rPr>
              <a:t>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ko-KR" altLang="en-US" sz="2000" dirty="0" smtClean="0">
                <a:ea typeface="+mn-lt"/>
                <a:cs typeface="+mn-lt"/>
              </a:rPr>
              <a:t>그런데 탁구공을 그냥 던지면 재미없겠죠</a:t>
            </a:r>
            <a:r>
              <a:rPr lang="en-US" altLang="ko-KR" sz="2000" dirty="0" smtClean="0">
                <a:ea typeface="+mn-lt"/>
                <a:cs typeface="+mn-lt"/>
              </a:rPr>
              <a:t>? </a:t>
            </a:r>
            <a:r>
              <a:rPr lang="ko-KR" altLang="en-US" sz="2000" dirty="0" smtClean="0">
                <a:ea typeface="+mn-lt"/>
                <a:cs typeface="+mn-lt"/>
              </a:rPr>
              <a:t>탁구공을 한번 바닥에 </a:t>
            </a:r>
            <a:r>
              <a:rPr lang="ko-KR" altLang="en-US" sz="2000" dirty="0" err="1" smtClean="0">
                <a:ea typeface="+mn-lt"/>
                <a:cs typeface="+mn-lt"/>
              </a:rPr>
              <a:t>띵겨서</a:t>
            </a:r>
            <a:r>
              <a:rPr lang="ko-KR" altLang="en-US" sz="2000" dirty="0" smtClean="0">
                <a:ea typeface="+mn-lt"/>
                <a:cs typeface="+mn-lt"/>
              </a:rPr>
              <a:t> </a:t>
            </a:r>
            <a:r>
              <a:rPr lang="ko-KR" altLang="en-US" sz="2000" dirty="0" err="1" smtClean="0">
                <a:ea typeface="+mn-lt"/>
                <a:cs typeface="+mn-lt"/>
              </a:rPr>
              <a:t>계란판에</a:t>
            </a:r>
            <a:r>
              <a:rPr lang="ko-KR" altLang="en-US" sz="2000" dirty="0" smtClean="0">
                <a:ea typeface="+mn-lt"/>
                <a:cs typeface="+mn-lt"/>
              </a:rPr>
              <a:t> 올려야 되요</a:t>
            </a:r>
            <a:r>
              <a:rPr lang="en-US" altLang="ko-KR" sz="2000" dirty="0" smtClean="0">
                <a:ea typeface="+mn-lt"/>
                <a:cs typeface="+mn-lt"/>
              </a:rPr>
              <a:t>.</a:t>
            </a:r>
            <a:r>
              <a:rPr lang="ko-KR" altLang="en-US" sz="2000" dirty="0" smtClean="0">
                <a:ea typeface="+mn-lt"/>
                <a:cs typeface="+mn-lt"/>
              </a:rPr>
              <a:t> 여기에 여러 가지 규칙이 있는데요</a:t>
            </a:r>
            <a:r>
              <a:rPr lang="en-US" altLang="ko-KR" sz="2000" dirty="0" smtClean="0">
                <a:ea typeface="+mn-lt"/>
                <a:cs typeface="+mn-lt"/>
              </a:rPr>
              <a:t>.</a:t>
            </a:r>
            <a:endParaRPr lang="ko-KR" altLang="en-US" sz="2000" dirty="0">
              <a:ea typeface="맑은 고딕"/>
            </a:endParaRPr>
          </a:p>
        </p:txBody>
      </p:sp>
      <p:sp>
        <p:nvSpPr>
          <p:cNvPr id="4" name="Rectangle 20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2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=""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제목 10">
            <a:extLst>
              <a:ext uri="{FF2B5EF4-FFF2-40B4-BE49-F238E27FC236}">
                <a16:creationId xmlns="" xmlns:a16="http://schemas.microsoft.com/office/drawing/2014/main" id="{B5B355FA-7055-C5B6-8889-49165964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800097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5400" dirty="0" smtClean="0">
                <a:ea typeface="맑은 고딕"/>
              </a:rPr>
              <a:t>외쳐라</a:t>
            </a:r>
            <a:r>
              <a:rPr lang="en-US" altLang="ko-KR" sz="5400" dirty="0" smtClean="0">
                <a:ea typeface="맑은 고딕"/>
              </a:rPr>
              <a:t>! </a:t>
            </a:r>
            <a:r>
              <a:rPr lang="ko-KR" altLang="en-US" sz="5400" dirty="0" smtClean="0">
                <a:ea typeface="맑은 고딕"/>
              </a:rPr>
              <a:t>탁구공 </a:t>
            </a:r>
            <a:r>
              <a:rPr lang="ko-KR" altLang="en-US" sz="5400" dirty="0" err="1" smtClean="0">
                <a:ea typeface="맑은 고딕"/>
              </a:rPr>
              <a:t>삼목</a:t>
            </a:r>
            <a:endParaRPr lang="ko-KR" altLang="en-US" sz="5400" kern="1200" dirty="0">
              <a:solidFill>
                <a:schemeClr val="tx1"/>
              </a:solidFill>
              <a:latin typeface="+mj-lt"/>
              <a:ea typeface="맑은 고딕"/>
            </a:endParaRPr>
          </a:p>
        </p:txBody>
      </p:sp>
      <p:pic>
        <p:nvPicPr>
          <p:cNvPr id="2" name="그림 2" descr="만화 영화, 클립아트, 애니메이션, 아니메이(가) 표시된 사진&#10;&#10;자동 생성된 설명">
            <a:extLst>
              <a:ext uri="{FF2B5EF4-FFF2-40B4-BE49-F238E27FC236}">
                <a16:creationId xmlns="" xmlns:a16="http://schemas.microsoft.com/office/drawing/2014/main" id="{F8C04C55-3C1E-EB38-601F-3747744BC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7924" y="2493033"/>
            <a:ext cx="1805209" cy="341031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" t="32458" r="5900" b="5215"/>
          <a:stretch/>
        </p:blipFill>
        <p:spPr bwMode="auto">
          <a:xfrm>
            <a:off x="980901" y="2493033"/>
            <a:ext cx="8782118" cy="3410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4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8">
            <a:extLst>
              <a:ext uri="{FF2B5EF4-FFF2-40B4-BE49-F238E27FC236}">
                <a16:creationId xmlns=""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그림 5" descr="텍스트, 폰트, 그래픽, 로고이(가) 표시된 사진&#10;&#10;자동 생성된 설명">
            <a:extLst>
              <a:ext uri="{FF2B5EF4-FFF2-40B4-BE49-F238E27FC236}">
                <a16:creationId xmlns="" xmlns:a16="http://schemas.microsoft.com/office/drawing/2014/main" id="{0BF6434B-1481-5B41-0785-F968DDB29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3425" y="4965403"/>
            <a:ext cx="2743200" cy="1570864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="" xmlns:a16="http://schemas.microsoft.com/office/drawing/2014/main" id="{119F0DE8-D723-911C-9FAD-754319DE5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2584"/>
            <a:ext cx="10515600" cy="664205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맑은 고딕"/>
              </a:rPr>
              <a:t>대본2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350AE81-384D-15E1-B36B-32099F912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500" y="1391652"/>
            <a:ext cx="10515600" cy="476960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30000"/>
              </a:lnSpc>
            </a:pPr>
            <a:r>
              <a:rPr lang="ko-KR" altLang="en-US" sz="2000" dirty="0" smtClean="0">
                <a:latin typeface="Malgun Gothic"/>
                <a:ea typeface="Malgun Gothic"/>
              </a:rPr>
              <a:t>규칙을 </a:t>
            </a:r>
            <a:r>
              <a:rPr lang="ko-KR" altLang="en-US" sz="2000" dirty="0" err="1" smtClean="0">
                <a:latin typeface="Malgun Gothic"/>
                <a:ea typeface="Malgun Gothic"/>
              </a:rPr>
              <a:t>설명할께요</a:t>
            </a:r>
            <a:r>
              <a:rPr lang="en-US" altLang="ko-KR" sz="2000" dirty="0" smtClean="0">
                <a:latin typeface="Malgun Gothic"/>
                <a:ea typeface="Malgun Gothic"/>
              </a:rPr>
              <a:t>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ko-KR" sz="2000" dirty="0" smtClean="0">
                <a:latin typeface="Malgun Gothic"/>
                <a:ea typeface="Malgun Gothic"/>
              </a:rPr>
              <a:t> - </a:t>
            </a:r>
            <a:r>
              <a:rPr lang="ko-KR" altLang="en-US" sz="2000" dirty="0" smtClean="0">
                <a:latin typeface="Malgun Gothic"/>
                <a:ea typeface="Malgun Gothic"/>
              </a:rPr>
              <a:t>가로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세로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대각선 </a:t>
            </a:r>
            <a:r>
              <a:rPr lang="ko-KR" altLang="en-US" sz="2000" dirty="0" smtClean="0">
                <a:latin typeface="Malgun Gothic"/>
                <a:ea typeface="Malgun Gothic"/>
              </a:rPr>
              <a:t>어느 방향으로든 </a:t>
            </a:r>
            <a:r>
              <a:rPr lang="ko-KR" altLang="en-US" sz="2000" dirty="0" smtClean="0">
                <a:latin typeface="Malgun Gothic"/>
                <a:ea typeface="Malgun Gothic"/>
              </a:rPr>
              <a:t>세 개의 </a:t>
            </a:r>
            <a:r>
              <a:rPr lang="ko-KR" altLang="en-US" sz="2000" dirty="0" smtClean="0">
                <a:latin typeface="Malgun Gothic"/>
                <a:ea typeface="Malgun Gothic"/>
              </a:rPr>
              <a:t>공이 나란히 서면 성공입니다</a:t>
            </a:r>
            <a:r>
              <a:rPr lang="en-US" altLang="ko-KR" sz="2000" dirty="0" smtClean="0">
                <a:latin typeface="Malgun Gothic"/>
                <a:ea typeface="Malgun Gothic"/>
              </a:rPr>
              <a:t>. </a:t>
            </a:r>
            <a:r>
              <a:rPr lang="en-US" altLang="ko-KR" sz="2000" dirty="0" smtClean="0">
                <a:latin typeface="Malgun Gothic"/>
                <a:ea typeface="Malgun Gothic"/>
              </a:rPr>
              <a:t> </a:t>
            </a:r>
            <a:r>
              <a:rPr lang="ko-KR" altLang="en-US" sz="2000" dirty="0" smtClean="0">
                <a:latin typeface="Malgun Gothic"/>
                <a:ea typeface="Malgun Gothic"/>
              </a:rPr>
              <a:t/>
            </a:r>
            <a:br>
              <a:rPr lang="ko-KR" altLang="en-US" sz="2000" dirty="0" smtClean="0">
                <a:latin typeface="Malgun Gothic"/>
                <a:ea typeface="Malgun Gothic"/>
              </a:rPr>
            </a:br>
            <a:r>
              <a:rPr lang="ko-KR" altLang="en-US" sz="2000" dirty="0" smtClean="0">
                <a:latin typeface="Malgun Gothic"/>
                <a:ea typeface="Malgun Gothic"/>
              </a:rPr>
              <a:t> </a:t>
            </a:r>
            <a:r>
              <a:rPr lang="en-US" altLang="ko-KR" sz="2000" dirty="0" smtClean="0">
                <a:latin typeface="Malgun Gothic"/>
                <a:ea typeface="Malgun Gothic"/>
              </a:rPr>
              <a:t>- </a:t>
            </a:r>
            <a:r>
              <a:rPr lang="ko-KR" altLang="en-US" sz="2000" dirty="0" smtClean="0">
                <a:latin typeface="Malgun Gothic"/>
                <a:ea typeface="Malgun Gothic"/>
              </a:rPr>
              <a:t>꽝이 칠해진 칸이 포함된 </a:t>
            </a:r>
            <a:r>
              <a:rPr lang="ko-KR" altLang="en-US" sz="2000" dirty="0" err="1" smtClean="0">
                <a:latin typeface="Malgun Gothic"/>
                <a:ea typeface="Malgun Gothic"/>
              </a:rPr>
              <a:t>삼목은</a:t>
            </a:r>
            <a:r>
              <a:rPr lang="ko-KR" altLang="en-US" sz="2000" dirty="0" smtClean="0">
                <a:latin typeface="Malgun Gothic"/>
                <a:ea typeface="Malgun Gothic"/>
              </a:rPr>
              <a:t> 성공이 아닙니다</a:t>
            </a:r>
            <a:r>
              <a:rPr lang="en-US" altLang="ko-KR" sz="2000" dirty="0" smtClean="0">
                <a:latin typeface="Malgun Gothic"/>
                <a:ea typeface="Malgun Gothic"/>
              </a:rPr>
              <a:t>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ko-KR" sz="2000" dirty="0">
                <a:latin typeface="Malgun Gothic"/>
                <a:ea typeface="Malgun Gothic"/>
              </a:rPr>
              <a:t> </a:t>
            </a:r>
            <a:r>
              <a:rPr lang="en-US" altLang="ko-KR" sz="2000" dirty="0" smtClean="0">
                <a:latin typeface="Malgun Gothic"/>
                <a:ea typeface="Malgun Gothic"/>
              </a:rPr>
              <a:t>- </a:t>
            </a:r>
            <a:r>
              <a:rPr lang="ko-KR" altLang="en-US" sz="2000" dirty="0" err="1" smtClean="0">
                <a:latin typeface="Malgun Gothic"/>
                <a:ea typeface="Malgun Gothic"/>
              </a:rPr>
              <a:t>삼목을</a:t>
            </a:r>
            <a:r>
              <a:rPr lang="ko-KR" altLang="en-US" sz="2000" dirty="0" smtClean="0">
                <a:latin typeface="Malgun Gothic"/>
                <a:ea typeface="Malgun Gothic"/>
              </a:rPr>
              <a:t> 완성하면 팀원 모두가 탁구공에 적혀 있는 단어들을 왼쪽에서부터 함께 외쳐야 게임이 끝납니다</a:t>
            </a:r>
            <a:r>
              <a:rPr lang="en-US" altLang="ko-KR" sz="2000" dirty="0" smtClean="0">
                <a:latin typeface="Malgun Gothic"/>
                <a:ea typeface="Malgun Gothic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sz="2000" dirty="0">
                <a:latin typeface="Malgun Gothic"/>
                <a:ea typeface="Malgun Gothic"/>
              </a:rPr>
              <a:t> </a:t>
            </a:r>
            <a:r>
              <a:rPr lang="ko-KR" altLang="en-US" sz="2000" dirty="0" smtClean="0">
                <a:latin typeface="Malgun Gothic"/>
                <a:ea typeface="Malgun Gothic"/>
              </a:rPr>
              <a:t>먼저 탁구공에 하나님 나라는 지키는 일에 관련된 단어들을 써 넣을 거에요</a:t>
            </a:r>
            <a:r>
              <a:rPr lang="en-US" altLang="ko-KR" sz="2000" dirty="0" smtClean="0">
                <a:latin typeface="Malgun Gothic"/>
                <a:ea typeface="Malgun Gothic"/>
              </a:rPr>
              <a:t>.  </a:t>
            </a:r>
            <a:r>
              <a:rPr lang="ko-KR" altLang="en-US" sz="2000" dirty="0" smtClean="0">
                <a:latin typeface="Malgun Gothic"/>
                <a:ea typeface="Malgun Gothic"/>
              </a:rPr>
              <a:t>뭐가 있을까요</a:t>
            </a:r>
            <a:r>
              <a:rPr lang="en-US" altLang="ko-KR" sz="2000" dirty="0" smtClean="0">
                <a:latin typeface="Malgun Gothic"/>
                <a:ea typeface="Malgun Gothic"/>
              </a:rPr>
              <a:t>? </a:t>
            </a:r>
            <a:r>
              <a:rPr lang="ko-KR" altLang="en-US" sz="2000" dirty="0" smtClean="0">
                <a:latin typeface="Malgun Gothic"/>
                <a:ea typeface="Malgun Gothic"/>
              </a:rPr>
              <a:t>예배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찬양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선교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전도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도움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친절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가르침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돌봄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기도</a:t>
            </a:r>
            <a:r>
              <a:rPr lang="en-US" altLang="ko-KR" sz="2000" dirty="0" smtClean="0">
                <a:latin typeface="Malgun Gothic"/>
                <a:ea typeface="Malgun Gothic"/>
              </a:rPr>
              <a:t>, </a:t>
            </a:r>
            <a:r>
              <a:rPr lang="ko-KR" altLang="en-US" sz="2000" dirty="0" smtClean="0">
                <a:latin typeface="Malgun Gothic"/>
                <a:ea typeface="Malgun Gothic"/>
              </a:rPr>
              <a:t>말씀</a:t>
            </a:r>
            <a:r>
              <a:rPr lang="en-US" altLang="ko-KR" sz="2000" dirty="0">
                <a:latin typeface="Malgun Gothic"/>
                <a:ea typeface="Malgun Gothic"/>
              </a:rPr>
              <a:t> </a:t>
            </a:r>
            <a:r>
              <a:rPr lang="ko-KR" altLang="en-US" sz="2000" dirty="0" smtClean="0">
                <a:latin typeface="Malgun Gothic"/>
                <a:ea typeface="Malgun Gothic"/>
              </a:rPr>
              <a:t>등등 각자 </a:t>
            </a:r>
            <a:r>
              <a:rPr lang="ko-KR" altLang="en-US" sz="2000" dirty="0" err="1" smtClean="0">
                <a:latin typeface="Malgun Gothic"/>
                <a:ea typeface="Malgun Gothic"/>
              </a:rPr>
              <a:t>한개씩</a:t>
            </a:r>
            <a:r>
              <a:rPr lang="ko-KR" altLang="en-US" sz="2000" dirty="0" smtClean="0">
                <a:latin typeface="Malgun Gothic"/>
                <a:ea typeface="Malgun Gothic"/>
              </a:rPr>
              <a:t> 탁구공에 써 주세요</a:t>
            </a:r>
            <a:r>
              <a:rPr lang="en-US" altLang="ko-KR" sz="2000" dirty="0" smtClean="0">
                <a:latin typeface="Malgun Gothic"/>
                <a:ea typeface="Malgun Gothic"/>
              </a:rPr>
              <a:t>.  </a:t>
            </a:r>
            <a:endParaRPr lang="en-US" altLang="ko-KR" sz="2000" dirty="0">
              <a:latin typeface="Malgun Gothic"/>
              <a:ea typeface="Malgun Gothic"/>
            </a:endParaRPr>
          </a:p>
          <a:p>
            <a:pPr>
              <a:lnSpc>
                <a:spcPct val="130000"/>
              </a:lnSpc>
            </a:pPr>
            <a:r>
              <a:rPr lang="ko-KR" altLang="en-US" sz="2000" dirty="0" smtClean="0">
                <a:latin typeface="맑은 고딕" panose="020F0502020204030204"/>
                <a:ea typeface="맑은 고딕"/>
              </a:rPr>
              <a:t>다 되었으면</a:t>
            </a:r>
            <a:r>
              <a:rPr lang="en-US" altLang="ko-KR" sz="2000" dirty="0" smtClean="0">
                <a:latin typeface="맑은 고딕" panose="020F0502020204030204"/>
                <a:ea typeface="맑은 고딕"/>
              </a:rPr>
              <a:t>, </a:t>
            </a:r>
            <a:r>
              <a:rPr lang="ko-KR" altLang="en-US" sz="2000" dirty="0" err="1" smtClean="0">
                <a:latin typeface="맑은 고딕" panose="020F0502020204030204"/>
                <a:ea typeface="맑은 고딕"/>
              </a:rPr>
              <a:t>계란판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 가운데 두고 양 팀이 마주봐 주세요</a:t>
            </a:r>
            <a:r>
              <a:rPr lang="en-US" altLang="ko-KR" sz="2000" dirty="0" smtClean="0">
                <a:latin typeface="맑은 고딕" panose="020F0502020204030204"/>
                <a:ea typeface="맑은 고딕"/>
              </a:rPr>
              <a:t>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ko-KR" sz="2000" dirty="0">
                <a:latin typeface="맑은 고딕" panose="020F0502020204030204"/>
                <a:ea typeface="맑은 고딕"/>
              </a:rPr>
              <a:t> </a:t>
            </a:r>
            <a:r>
              <a:rPr lang="en-US" altLang="ko-KR" sz="2000" dirty="0" smtClean="0">
                <a:latin typeface="맑은 고딕" panose="020F0502020204030204"/>
                <a:ea typeface="맑은 고딕"/>
              </a:rPr>
              <a:t>  </a:t>
            </a:r>
            <a:r>
              <a:rPr lang="ko-KR" altLang="en-US" sz="2000" dirty="0" err="1" smtClean="0">
                <a:latin typeface="맑은 고딕" panose="020F0502020204030204"/>
                <a:ea typeface="맑은 고딕"/>
              </a:rPr>
              <a:t>한명씩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 차례대로 탁구공을 </a:t>
            </a:r>
            <a:r>
              <a:rPr lang="ko-KR" altLang="en-US" sz="2000" dirty="0" err="1" smtClean="0">
                <a:latin typeface="맑은 고딕" panose="020F0502020204030204"/>
                <a:ea typeface="맑은 고딕"/>
              </a:rPr>
              <a:t>팅겨서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 </a:t>
            </a:r>
            <a:r>
              <a:rPr lang="ko-KR" altLang="en-US" sz="2000" dirty="0" err="1" smtClean="0">
                <a:latin typeface="맑은 고딕" panose="020F0502020204030204"/>
                <a:ea typeface="맑은 고딕"/>
              </a:rPr>
              <a:t>삼목을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 진행하세요</a:t>
            </a:r>
            <a:r>
              <a:rPr lang="en-US" altLang="ko-KR" sz="2000" dirty="0" smtClean="0">
                <a:latin typeface="맑은 고딕" panose="020F0502020204030204"/>
                <a:ea typeface="맑은 고딕"/>
              </a:rPr>
              <a:t>. </a:t>
            </a:r>
            <a:endParaRPr lang="ko-KR" altLang="en-US" sz="2000" dirty="0">
              <a:latin typeface="맑은 고딕" panose="020F0502020204030204"/>
              <a:ea typeface="맑은 고딕"/>
            </a:endParaRPr>
          </a:p>
        </p:txBody>
      </p:sp>
      <p:sp>
        <p:nvSpPr>
          <p:cNvPr id="6" name="Rectangle 20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9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18">
            <a:extLst>
              <a:ext uri="{FF2B5EF4-FFF2-40B4-BE49-F238E27FC236}">
                <a16:creationId xmlns=""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그림 5" descr="텍스트, 폰트, 그래픽, 로고이(가) 표시된 사진&#10;&#10;자동 생성된 설명">
            <a:extLst>
              <a:ext uri="{FF2B5EF4-FFF2-40B4-BE49-F238E27FC236}">
                <a16:creationId xmlns="" xmlns:a16="http://schemas.microsoft.com/office/drawing/2014/main" id="{0BF6434B-1481-5B41-0785-F968DDB29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3425" y="4965403"/>
            <a:ext cx="2743200" cy="1570864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="" xmlns:a16="http://schemas.microsoft.com/office/drawing/2014/main" id="{119F0DE8-D723-911C-9FAD-754319DE5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4205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맑은 고딕"/>
              </a:rPr>
              <a:t>마무</a:t>
            </a:r>
            <a:r>
              <a:rPr lang="ko-KR" altLang="en-US" dirty="0">
                <a:ea typeface="맑은 고딕"/>
              </a:rPr>
              <a:t>리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350AE81-384D-15E1-B36B-32099F912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931" y="1005987"/>
            <a:ext cx="10515600" cy="553028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o-KR" altLang="en-US" sz="2000" dirty="0" smtClean="0">
                <a:latin typeface="맑은 고딕" panose="020F0502020204030204"/>
                <a:ea typeface="맑은 고딕"/>
              </a:rPr>
              <a:t>여러분이 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방금 전에 외쳤던 단어들은 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하나님 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나라를 지키는 </a:t>
            </a:r>
            <a:r>
              <a:rPr lang="ko-KR" altLang="en-US" sz="2000" dirty="0" err="1" smtClean="0">
                <a:latin typeface="맑은 고딕" panose="020F0502020204030204"/>
                <a:ea typeface="맑은 고딕"/>
              </a:rPr>
              <a:t>가디언즈로서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 해내야 하는 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우리</a:t>
            </a:r>
            <a:r>
              <a:rPr lang="ko-KR" altLang="en-US" sz="2000" dirty="0">
                <a:latin typeface="맑은 고딕" panose="020F0502020204030204"/>
                <a:ea typeface="맑은 고딕"/>
              </a:rPr>
              <a:t>의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 미션이에요</a:t>
            </a:r>
            <a:r>
              <a:rPr lang="en-US" altLang="ko-KR" sz="2000" dirty="0" smtClean="0">
                <a:latin typeface="맑은 고딕" panose="020F0502020204030204"/>
                <a:ea typeface="맑은 고딕"/>
              </a:rPr>
              <a:t>. 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오늘 </a:t>
            </a:r>
            <a:r>
              <a:rPr lang="ko-KR" altLang="en-US" sz="2000" dirty="0" err="1" smtClean="0">
                <a:latin typeface="맑은 고딕" panose="020F0502020204030204"/>
                <a:ea typeface="맑은 고딕"/>
              </a:rPr>
              <a:t>계란판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 안에 쏙쏙 들어갔던 탁구공처럼</a:t>
            </a:r>
            <a:r>
              <a:rPr lang="en-US" altLang="ko-KR" sz="2000" dirty="0" smtClean="0">
                <a:latin typeface="맑은 고딕" panose="020F0502020204030204"/>
                <a:ea typeface="맑은 고딕"/>
              </a:rPr>
              <a:t>, 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우리 마음에 쏙쏙 들어와 새겨진 이 단어들을 잘 기억하고 열심히 임무를 </a:t>
            </a:r>
            <a:r>
              <a:rPr lang="ko-KR" altLang="en-US" sz="2000" dirty="0" smtClean="0">
                <a:latin typeface="맑은 고딕" panose="020F0502020204030204"/>
                <a:ea typeface="맑은 고딕"/>
              </a:rPr>
              <a:t>완수하길 바래요</a:t>
            </a:r>
            <a:r>
              <a:rPr lang="en-US" altLang="ko-KR" sz="2000" dirty="0" smtClean="0">
                <a:latin typeface="맑은 고딕" panose="020F0502020204030204"/>
                <a:ea typeface="맑은 고딕"/>
              </a:rPr>
              <a:t>.</a:t>
            </a:r>
            <a:endParaRPr lang="en-US" altLang="ko-KR" sz="2000" dirty="0">
              <a:latin typeface="맑은 고딕" panose="020F0502020204030204"/>
              <a:ea typeface="맑은 고딕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o-KR" altLang="en-US" sz="3200" dirty="0" smtClean="0">
                <a:latin typeface="맑은 고딕" panose="020F0502020204030204"/>
                <a:ea typeface="맑은 고딕"/>
              </a:rPr>
              <a:t>기도</a:t>
            </a:r>
            <a:endParaRPr lang="en-US" altLang="ko-KR" sz="3200" dirty="0" smtClean="0">
              <a:latin typeface="맑은 고딕" panose="020F0502020204030204"/>
              <a:ea typeface="맑은 고딕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2400" dirty="0">
                <a:latin typeface="맑은 고딕" panose="020F0502020204030204"/>
                <a:ea typeface="맑은 고딕"/>
              </a:rPr>
              <a:t> </a:t>
            </a:r>
            <a:r>
              <a:rPr lang="en-US" altLang="ko-KR" sz="2400" dirty="0" smtClean="0">
                <a:latin typeface="맑은 고딕" panose="020F0502020204030204"/>
                <a:ea typeface="맑은 고딕"/>
              </a:rPr>
              <a:t>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하나님</a:t>
            </a:r>
            <a:r>
              <a:rPr lang="en-US" altLang="ko-KR" sz="2400" dirty="0" smtClean="0">
                <a:latin typeface="맑은 고딕" panose="020F0502020204030204"/>
                <a:ea typeface="맑은 고딕"/>
              </a:rPr>
              <a:t>.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우리를 하나님 나라의 </a:t>
            </a:r>
            <a:r>
              <a:rPr lang="ko-KR" altLang="en-US" sz="2400" dirty="0" err="1" smtClean="0">
                <a:latin typeface="맑은 고딕" panose="020F0502020204030204"/>
                <a:ea typeface="맑은 고딕"/>
              </a:rPr>
              <a:t>가디언즈로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 불러주셔서 감사합니다</a:t>
            </a:r>
            <a:r>
              <a:rPr lang="en-US" altLang="ko-KR" sz="2400" dirty="0" smtClean="0">
                <a:latin typeface="맑은 고딕" panose="020F0502020204030204"/>
                <a:ea typeface="맑은 고딕"/>
              </a:rPr>
              <a:t>.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또한 </a:t>
            </a:r>
            <a:r>
              <a:rPr lang="ko-KR" altLang="en-US" sz="2400" dirty="0" err="1" smtClean="0">
                <a:latin typeface="맑은 고딕" panose="020F0502020204030204"/>
                <a:ea typeface="맑은 고딕"/>
              </a:rPr>
              <a:t>가디언즈로서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 우리가 </a:t>
            </a:r>
            <a:r>
              <a:rPr lang="ko-KR" altLang="en-US" sz="2400" dirty="0" err="1" smtClean="0">
                <a:latin typeface="맑은 고딕" panose="020F0502020204030204"/>
                <a:ea typeface="맑은 고딕"/>
              </a:rPr>
              <a:t>해야할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 일들도 배우게 하시니 감사합니다</a:t>
            </a:r>
            <a:r>
              <a:rPr lang="en-US" altLang="ko-KR" sz="2400" dirty="0" smtClean="0">
                <a:latin typeface="맑은 고딕" panose="020F0502020204030204"/>
                <a:ea typeface="맑은 고딕"/>
              </a:rPr>
              <a:t>.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하나님 말씀을 전하고</a:t>
            </a:r>
            <a:r>
              <a:rPr lang="en-US" altLang="ko-KR" sz="2400" dirty="0" smtClean="0">
                <a:latin typeface="맑은 고딕" panose="020F0502020204030204"/>
                <a:ea typeface="맑은 고딕"/>
              </a:rPr>
              <a:t>,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하나님과 이웃을 섬기고</a:t>
            </a:r>
            <a:r>
              <a:rPr lang="en-US" altLang="ko-KR" sz="2400" dirty="0" smtClean="0">
                <a:latin typeface="맑은 고딕" panose="020F0502020204030204"/>
                <a:ea typeface="맑은 고딕"/>
              </a:rPr>
              <a:t>,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주신 일에 최선을 다하여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하나님 나라를 지키는데 귀한 쓰임을 받는 우리 어린이들이 </a:t>
            </a:r>
            <a:r>
              <a:rPr lang="ko-KR" altLang="en-US" sz="2400" dirty="0">
                <a:latin typeface="맑은 고딕" panose="020F0502020204030204"/>
                <a:ea typeface="맑은 고딕"/>
              </a:rPr>
              <a:t>되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게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도와주세요</a:t>
            </a:r>
            <a:r>
              <a:rPr lang="en-US" altLang="ko-KR" sz="2400" dirty="0" smtClean="0">
                <a:latin typeface="맑은 고딕" panose="020F0502020204030204"/>
                <a:ea typeface="맑은 고딕"/>
              </a:rPr>
              <a:t>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o-KR" altLang="en-US" sz="2400" dirty="0" smtClean="0">
                <a:latin typeface="맑은 고딕" panose="020F0502020204030204"/>
                <a:ea typeface="맑은 고딕"/>
              </a:rPr>
              <a:t>예수님의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이름으로 기도합니다</a:t>
            </a:r>
            <a:r>
              <a:rPr lang="en-US" altLang="ko-KR" sz="2400" dirty="0" smtClean="0">
                <a:latin typeface="맑은 고딕" panose="020F0502020204030204"/>
                <a:ea typeface="맑은 고딕"/>
              </a:rPr>
              <a:t>. </a:t>
            </a:r>
            <a:r>
              <a:rPr lang="ko-KR" altLang="en-US" sz="2400" dirty="0" smtClean="0">
                <a:latin typeface="맑은 고딕" panose="020F0502020204030204"/>
                <a:ea typeface="맑은 고딕"/>
              </a:rPr>
              <a:t>아멘</a:t>
            </a:r>
            <a:endParaRPr lang="ko-KR" altLang="en-US" sz="2400" dirty="0">
              <a:latin typeface="맑은 고딕" panose="020F0502020204030204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94584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2367</TotalTime>
  <Words>261</Words>
  <Application>Microsoft Office PowerPoint</Application>
  <PresentationFormat>사용자 지정</PresentationFormat>
  <Paragraphs>25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외쳐라! 탁구공 삼목</vt:lpstr>
      <vt:lpstr>새길 말씀</vt:lpstr>
      <vt:lpstr>대본1</vt:lpstr>
      <vt:lpstr>외쳐라! 탁구공 삼목</vt:lpstr>
      <vt:lpstr>대본2</vt:lpstr>
      <vt:lpstr>마무리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SEC</dc:creator>
  <cp:lastModifiedBy>SEC</cp:lastModifiedBy>
  <cp:revision>1108</cp:revision>
  <dcterms:created xsi:type="dcterms:W3CDTF">2023-06-30T06:46:25Z</dcterms:created>
  <dcterms:modified xsi:type="dcterms:W3CDTF">2023-07-10T05:21:53Z</dcterms:modified>
</cp:coreProperties>
</file>