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77" r:id="rId5"/>
    <p:sldId id="278" r:id="rId6"/>
    <p:sldId id="270" r:id="rId7"/>
    <p:sldId id="27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094C4-7CCB-AC0D-8278-866F295AC5E5}" v="10" dt="2023-07-19T02:42:17.042"/>
    <p1510:client id="{316FC25B-66B9-3FE9-E8EB-D486A6F89AF7}" v="1497" dt="2023-06-30T08:02:20.327"/>
    <p1510:client id="{38076326-3635-4415-989E-1C0124F8EC2C}" v="8" dt="2023-06-30T06:50:31.002"/>
    <p1510:client id="{EAE42F41-D0F0-5F4B-2880-CF45BB525C69}" v="16" dt="2023-07-19T02:40:28.087"/>
    <p1510:client id="{EC758984-7BF3-11A8-DB46-7F37646E1F0F}" v="211" dt="2023-07-19T02:37:44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성준" userId="S::sjkim1104@icamie.goe.go.kr::13e110ea-6c13-44db-935b-91ca1a40f7c2" providerId="AD" clId="Web-{1EB094C4-7CCB-AC0D-8278-866F295AC5E5}"/>
    <pc:docChg chg="modSld">
      <pc:chgData name="김성준" userId="S::sjkim1104@icamie.goe.go.kr::13e110ea-6c13-44db-935b-91ca1a40f7c2" providerId="AD" clId="Web-{1EB094C4-7CCB-AC0D-8278-866F295AC5E5}" dt="2023-07-19T02:42:17.042" v="7" actId="20577"/>
      <pc:docMkLst>
        <pc:docMk/>
      </pc:docMkLst>
      <pc:sldChg chg="modSp">
        <pc:chgData name="김성준" userId="S::sjkim1104@icamie.goe.go.kr::13e110ea-6c13-44db-935b-91ca1a40f7c2" providerId="AD" clId="Web-{1EB094C4-7CCB-AC0D-8278-866F295AC5E5}" dt="2023-07-19T02:42:17.042" v="7" actId="20577"/>
        <pc:sldMkLst>
          <pc:docMk/>
          <pc:sldMk cId="2726851661" sldId="273"/>
        </pc:sldMkLst>
        <pc:spChg chg="mod">
          <ac:chgData name="김성준" userId="S::sjkim1104@icamie.goe.go.kr::13e110ea-6c13-44db-935b-91ca1a40f7c2" providerId="AD" clId="Web-{1EB094C4-7CCB-AC0D-8278-866F295AC5E5}" dt="2023-07-19T02:42:17.042" v="7" actId="20577"/>
          <ac:spMkLst>
            <pc:docMk/>
            <pc:sldMk cId="2726851661" sldId="273"/>
            <ac:spMk id="12" creationId="{7DE699E6-55E1-5212-E222-F6BD6B475D3E}"/>
          </ac:spMkLst>
        </pc:spChg>
        <pc:picChg chg="mod">
          <ac:chgData name="김성준" userId="S::sjkim1104@icamie.goe.go.kr::13e110ea-6c13-44db-935b-91ca1a40f7c2" providerId="AD" clId="Web-{1EB094C4-7CCB-AC0D-8278-866F295AC5E5}" dt="2023-07-19T02:42:02.994" v="4" actId="1076"/>
          <ac:picMkLst>
            <pc:docMk/>
            <pc:sldMk cId="2726851661" sldId="273"/>
            <ac:picMk id="5" creationId="{0BF6434B-1481-5B41-0785-F968DDB29685}"/>
          </ac:picMkLst>
        </pc:picChg>
      </pc:sldChg>
    </pc:docChg>
  </pc:docChgLst>
  <pc:docChgLst>
    <pc:chgData name="김성준" userId="S::sjkim1104@icamie.goe.go.kr::13e110ea-6c13-44db-935b-91ca1a40f7c2" providerId="AD" clId="Web-{EAE42F41-D0F0-5F4B-2880-CF45BB525C69}"/>
    <pc:docChg chg="delSld modSld">
      <pc:chgData name="김성준" userId="S::sjkim1104@icamie.goe.go.kr::13e110ea-6c13-44db-935b-91ca1a40f7c2" providerId="AD" clId="Web-{EAE42F41-D0F0-5F4B-2880-CF45BB525C69}" dt="2023-07-19T02:40:25.915" v="14" actId="20577"/>
      <pc:docMkLst>
        <pc:docMk/>
      </pc:docMkLst>
      <pc:sldChg chg="del">
        <pc:chgData name="김성준" userId="S::sjkim1104@icamie.goe.go.kr::13e110ea-6c13-44db-935b-91ca1a40f7c2" providerId="AD" clId="Web-{EAE42F41-D0F0-5F4B-2880-CF45BB525C69}" dt="2023-07-19T02:39:36.490" v="1"/>
        <pc:sldMkLst>
          <pc:docMk/>
          <pc:sldMk cId="2545726881" sldId="259"/>
        </pc:sldMkLst>
      </pc:sldChg>
      <pc:sldChg chg="modSp">
        <pc:chgData name="김성준" userId="S::sjkim1104@icamie.goe.go.kr::13e110ea-6c13-44db-935b-91ca1a40f7c2" providerId="AD" clId="Web-{EAE42F41-D0F0-5F4B-2880-CF45BB525C69}" dt="2023-07-19T02:40:25.915" v="14" actId="20577"/>
        <pc:sldMkLst>
          <pc:docMk/>
          <pc:sldMk cId="2146423193" sldId="262"/>
        </pc:sldMkLst>
        <pc:spChg chg="mod">
          <ac:chgData name="김성준" userId="S::sjkim1104@icamie.goe.go.kr::13e110ea-6c13-44db-935b-91ca1a40f7c2" providerId="AD" clId="Web-{EAE42F41-D0F0-5F4B-2880-CF45BB525C69}" dt="2023-07-19T02:40:25.915" v="14" actId="20577"/>
          <ac:spMkLst>
            <pc:docMk/>
            <pc:sldMk cId="2146423193" sldId="262"/>
            <ac:spMk id="11" creationId="{B5B355FA-7055-C5B6-8889-49165964F815}"/>
          </ac:spMkLst>
        </pc:spChg>
      </pc:sldChg>
      <pc:sldChg chg="del">
        <pc:chgData name="김성준" userId="S::sjkim1104@icamie.goe.go.kr::13e110ea-6c13-44db-935b-91ca1a40f7c2" providerId="AD" clId="Web-{EAE42F41-D0F0-5F4B-2880-CF45BB525C69}" dt="2023-07-19T02:39:37.818" v="2"/>
        <pc:sldMkLst>
          <pc:docMk/>
          <pc:sldMk cId="3858695825" sldId="263"/>
        </pc:sldMkLst>
      </pc:sldChg>
      <pc:sldChg chg="del">
        <pc:chgData name="김성준" userId="S::sjkim1104@icamie.goe.go.kr::13e110ea-6c13-44db-935b-91ca1a40f7c2" providerId="AD" clId="Web-{EAE42F41-D0F0-5F4B-2880-CF45BB525C69}" dt="2023-07-19T02:39:39.146" v="3"/>
        <pc:sldMkLst>
          <pc:docMk/>
          <pc:sldMk cId="2597674675" sldId="264"/>
        </pc:sldMkLst>
      </pc:sldChg>
      <pc:sldChg chg="del">
        <pc:chgData name="김성준" userId="S::sjkim1104@icamie.goe.go.kr::13e110ea-6c13-44db-935b-91ca1a40f7c2" providerId="AD" clId="Web-{EAE42F41-D0F0-5F4B-2880-CF45BB525C69}" dt="2023-07-19T02:39:40.396" v="4"/>
        <pc:sldMkLst>
          <pc:docMk/>
          <pc:sldMk cId="4039816799" sldId="265"/>
        </pc:sldMkLst>
      </pc:sldChg>
      <pc:sldChg chg="del">
        <pc:chgData name="김성준" userId="S::sjkim1104@icamie.goe.go.kr::13e110ea-6c13-44db-935b-91ca1a40f7c2" providerId="AD" clId="Web-{EAE42F41-D0F0-5F4B-2880-CF45BB525C69}" dt="2023-07-19T02:39:44.287" v="7"/>
        <pc:sldMkLst>
          <pc:docMk/>
          <pc:sldMk cId="722028787" sldId="266"/>
        </pc:sldMkLst>
      </pc:sldChg>
      <pc:sldChg chg="del">
        <pc:chgData name="김성준" userId="S::sjkim1104@icamie.goe.go.kr::13e110ea-6c13-44db-935b-91ca1a40f7c2" providerId="AD" clId="Web-{EAE42F41-D0F0-5F4B-2880-CF45BB525C69}" dt="2023-07-19T02:39:44.943" v="8"/>
        <pc:sldMkLst>
          <pc:docMk/>
          <pc:sldMk cId="1254969290" sldId="267"/>
        </pc:sldMkLst>
      </pc:sldChg>
      <pc:sldChg chg="del">
        <pc:chgData name="김성준" userId="S::sjkim1104@icamie.goe.go.kr::13e110ea-6c13-44db-935b-91ca1a40f7c2" providerId="AD" clId="Web-{EAE42F41-D0F0-5F4B-2880-CF45BB525C69}" dt="2023-07-19T02:39:45.334" v="9"/>
        <pc:sldMkLst>
          <pc:docMk/>
          <pc:sldMk cId="4248576922" sldId="268"/>
        </pc:sldMkLst>
      </pc:sldChg>
      <pc:sldChg chg="del">
        <pc:chgData name="김성준" userId="S::sjkim1104@icamie.goe.go.kr::13e110ea-6c13-44db-935b-91ca1a40f7c2" providerId="AD" clId="Web-{EAE42F41-D0F0-5F4B-2880-CF45BB525C69}" dt="2023-07-19T02:39:48.428" v="10"/>
        <pc:sldMkLst>
          <pc:docMk/>
          <pc:sldMk cId="1636553037" sldId="271"/>
        </pc:sldMkLst>
      </pc:sldChg>
      <pc:sldChg chg="del">
        <pc:chgData name="김성준" userId="S::sjkim1104@icamie.goe.go.kr::13e110ea-6c13-44db-935b-91ca1a40f7c2" providerId="AD" clId="Web-{EAE42F41-D0F0-5F4B-2880-CF45BB525C69}" dt="2023-07-19T02:39:42.537" v="5"/>
        <pc:sldMkLst>
          <pc:docMk/>
          <pc:sldMk cId="1629948376" sldId="272"/>
        </pc:sldMkLst>
      </pc:sldChg>
      <pc:sldChg chg="del">
        <pc:chgData name="김성준" userId="S::sjkim1104@icamie.goe.go.kr::13e110ea-6c13-44db-935b-91ca1a40f7c2" providerId="AD" clId="Web-{EAE42F41-D0F0-5F4B-2880-CF45BB525C69}" dt="2023-07-19T02:39:43.537" v="6"/>
        <pc:sldMkLst>
          <pc:docMk/>
          <pc:sldMk cId="4115437481" sldId="275"/>
        </pc:sldMkLst>
      </pc:sldChg>
      <pc:sldChg chg="del">
        <pc:chgData name="김성준" userId="S::sjkim1104@icamie.goe.go.kr::13e110ea-6c13-44db-935b-91ca1a40f7c2" providerId="AD" clId="Web-{EAE42F41-D0F0-5F4B-2880-CF45BB525C69}" dt="2023-07-19T02:39:35.411" v="0"/>
        <pc:sldMkLst>
          <pc:docMk/>
          <pc:sldMk cId="3262615955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그림 4" descr="텍스트, 폰트, 그래픽, 로고이(가) 표시된 사진&#10;&#10;자동 생성된 설명">
            <a:extLst>
              <a:ext uri="{FF2B5EF4-FFF2-40B4-BE49-F238E27FC236}">
                <a16:creationId xmlns:a16="http://schemas.microsoft.com/office/drawing/2014/main" id="{C5252F17-B79C-7CFD-CD62-719C3D195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119116"/>
            <a:ext cx="3866610" cy="2213635"/>
          </a:xfrm>
          <a:prstGeom prst="rect">
            <a:avLst/>
          </a:prstGeom>
        </p:spPr>
      </p:pic>
      <p:sp>
        <p:nvSpPr>
          <p:cNvPr id="52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ko-KR" altLang="en-US" sz="6800">
                <a:ea typeface="맑은 고딕"/>
              </a:rPr>
              <a:t>1과 전해라, 가디언즈!</a:t>
            </a:r>
            <a:endParaRPr lang="ko-KR" altLang="en-US" sz="680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ko-KR" altLang="en-US" dirty="0">
                <a:ea typeface="맑은 고딕"/>
              </a:rPr>
              <a:t>미션2. 비밀 문서를 만들어라!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새길 말씀</a:t>
            </a:r>
            <a:endParaRPr lang="en-US" altLang="ko-KR" sz="7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4749" y="2969469"/>
            <a:ext cx="8319230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latinLnBrk="0">
              <a:lnSpc>
                <a:spcPct val="150000"/>
              </a:lnSpc>
              <a:buNone/>
            </a:pPr>
            <a:r>
              <a:rPr lang="en-US" sz="3200" b="1" dirty="0" err="1">
                <a:latin typeface="Gulim"/>
                <a:ea typeface="+mn-lt"/>
                <a:cs typeface="+mn-lt"/>
              </a:rPr>
              <a:t>내가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너희에게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분부한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모든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것을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가르쳐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br>
              <a:rPr lang="en-US" sz="3200" b="1" dirty="0">
                <a:latin typeface="Gulim"/>
                <a:ea typeface="+mn-lt"/>
                <a:cs typeface="+mn-lt"/>
              </a:rPr>
            </a:br>
            <a:r>
              <a:rPr lang="en-US" sz="3200" b="1" dirty="0" err="1">
                <a:latin typeface="Gulim"/>
                <a:ea typeface="+mn-lt"/>
                <a:cs typeface="+mn-lt"/>
              </a:rPr>
              <a:t>지키게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하라</a:t>
            </a:r>
            <a:r>
              <a:rPr lang="en-US" sz="3200" b="1" dirty="0">
                <a:latin typeface="Gulim"/>
                <a:ea typeface="+mn-lt"/>
                <a:cs typeface="+mn-lt"/>
              </a:rPr>
              <a:t>.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볼지어다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내가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세상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끝날까지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ko-KR" altLang="en-US" sz="3200" b="1" dirty="0">
                <a:latin typeface="Gulim"/>
                <a:ea typeface="+mn-lt"/>
                <a:cs typeface="+mn-lt"/>
              </a:rPr>
              <a:t>너희와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항상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함께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있으리라</a:t>
            </a:r>
            <a:r>
              <a:rPr lang="en-US" sz="3200" b="1" dirty="0">
                <a:latin typeface="Gulim"/>
                <a:ea typeface="+mn-lt"/>
                <a:cs typeface="+mn-lt"/>
              </a:rPr>
              <a:t> </a:t>
            </a:r>
            <a:r>
              <a:rPr lang="en-US" sz="3200" b="1" dirty="0" err="1">
                <a:latin typeface="Gulim"/>
                <a:ea typeface="+mn-lt"/>
                <a:cs typeface="+mn-lt"/>
              </a:rPr>
              <a:t>하시니라</a:t>
            </a:r>
            <a:br>
              <a:rPr lang="en-US" sz="3200" b="1" dirty="0">
                <a:latin typeface="Gulim"/>
                <a:ea typeface="+mn-lt"/>
                <a:cs typeface="+mn-lt"/>
              </a:rPr>
            </a:br>
            <a:r>
              <a:rPr lang="en-US" sz="3200" b="1" dirty="0">
                <a:latin typeface="Gulim"/>
                <a:ea typeface="+mn-lt"/>
                <a:cs typeface="+mn-lt"/>
              </a:rPr>
              <a:t>(마 28:20)</a:t>
            </a:r>
            <a:endParaRPr lang="en-US" altLang="ko-KR" sz="3200" b="1" dirty="0">
              <a:latin typeface="Gulim"/>
            </a:endParaRPr>
          </a:p>
        </p:txBody>
      </p:sp>
      <p:pic>
        <p:nvPicPr>
          <p:cNvPr id="13" name="그림 13" descr="만화 영화, 클립아트, 애니메이션, 일러스트레이션이(가) 표시된 사진&#10;&#10;자동 생성된 설명">
            <a:extLst>
              <a:ext uri="{FF2B5EF4-FFF2-40B4-BE49-F238E27FC236}">
                <a16:creationId xmlns:a16="http://schemas.microsoft.com/office/drawing/2014/main" id="{D1AF938A-FB86-9B3D-74BE-B18969A67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150" y="3902014"/>
            <a:ext cx="1265779" cy="2188235"/>
          </a:xfrm>
          <a:prstGeom prst="rect">
            <a:avLst/>
          </a:prstGeom>
        </p:spPr>
      </p:pic>
      <p:pic>
        <p:nvPicPr>
          <p:cNvPr id="14" name="그림 14" descr="만화 영화, 클립아트, 애니메이션, 일러스트레이션이(가) 표시된 사진&#10;&#10;자동 생성된 설명">
            <a:extLst>
              <a:ext uri="{FF2B5EF4-FFF2-40B4-BE49-F238E27FC236}">
                <a16:creationId xmlns:a16="http://schemas.microsoft.com/office/drawing/2014/main" id="{0BE67E7E-E06E-7311-142E-53A48E49B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211" y="4203937"/>
            <a:ext cx="1130900" cy="20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8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800097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5400" dirty="0">
                <a:ea typeface="맑은 고딕"/>
              </a:rPr>
              <a:t>미션2. 비밀 문서를 만들어라!</a:t>
            </a:r>
            <a:endParaRPr lang="ko-KR" altLang="en-US" sz="5400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39" y="2969469"/>
            <a:ext cx="9656323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latinLnBrk="0">
              <a:lnSpc>
                <a:spcPct val="150000"/>
              </a:lnSpc>
              <a:buNone/>
            </a:pPr>
            <a:r>
              <a:rPr lang="ko-KR" altLang="en-US" sz="3200" b="1" dirty="0">
                <a:latin typeface="Gulim"/>
                <a:ea typeface="맑은 고딕"/>
              </a:rPr>
              <a:t>여자들이 세상을 향해 전했던 내용이 무엇인지, </a:t>
            </a:r>
            <a:br>
              <a:rPr lang="ko-KR" altLang="en-US" sz="3200" b="1" dirty="0">
                <a:latin typeface="Gulim"/>
                <a:ea typeface="맑은 고딕"/>
              </a:rPr>
            </a:br>
            <a:r>
              <a:rPr lang="ko-KR" altLang="en-US" sz="3200" b="1" dirty="0">
                <a:latin typeface="Gulim"/>
                <a:ea typeface="맑은 고딕"/>
              </a:rPr>
              <a:t>비밀 문서를 완성해 알아내십시오.</a:t>
            </a:r>
            <a:endParaRPr lang="en-US" sz="3200" b="1" dirty="0">
              <a:latin typeface="Gulim"/>
              <a:ea typeface="맑은 고딕"/>
            </a:endParaRPr>
          </a:p>
        </p:txBody>
      </p:sp>
      <p:pic>
        <p:nvPicPr>
          <p:cNvPr id="2" name="그림 2" descr="만화 영화, 클립아트, 애니메이션, 아니메이(가) 표시된 사진&#10;&#10;자동 생성된 설명">
            <a:extLst>
              <a:ext uri="{FF2B5EF4-FFF2-40B4-BE49-F238E27FC236}">
                <a16:creationId xmlns:a16="http://schemas.microsoft.com/office/drawing/2014/main" id="{F8C04C55-3C1E-EB38-601F-3747744BC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924" y="2493033"/>
            <a:ext cx="1805209" cy="341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2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5" descr="텍스트, 폰트, 그래픽, 로고이(가) 표시된 사진&#10;&#10;자동 생성된 설명">
            <a:extLst>
              <a:ext uri="{FF2B5EF4-FFF2-40B4-BE49-F238E27FC236}">
                <a16:creationId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551" y="4771417"/>
            <a:ext cx="2743200" cy="1570864"/>
          </a:xfrm>
          <a:prstGeom prst="rect">
            <a:avLst/>
          </a:prstGeom>
        </p:spPr>
      </p:pic>
      <p:pic>
        <p:nvPicPr>
          <p:cNvPr id="8" name="그림 4" descr="텍스트, 낱말맞추기 퍼즐, 사각형이(가) 표시된 사진&#10;&#10;자동 생성된 설명">
            <a:extLst>
              <a:ext uri="{FF2B5EF4-FFF2-40B4-BE49-F238E27FC236}">
                <a16:creationId xmlns:a16="http://schemas.microsoft.com/office/drawing/2014/main" id="{1CC625DD-4443-08D4-362F-704B9F41D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423548" y="-689041"/>
            <a:ext cx="4834051" cy="7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2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5" descr="텍스트, 폰트, 그래픽, 로고이(가) 표시된 사진&#10;&#10;자동 생성된 설명">
            <a:extLst>
              <a:ext uri="{FF2B5EF4-FFF2-40B4-BE49-F238E27FC236}">
                <a16:creationId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2551" y="4771417"/>
            <a:ext cx="2743200" cy="1570864"/>
          </a:xfrm>
          <a:prstGeom prst="rect">
            <a:avLst/>
          </a:prstGeom>
        </p:spPr>
      </p:pic>
      <p:pic>
        <p:nvPicPr>
          <p:cNvPr id="3" name="그림 4" descr="사각형, 직사각형, 텍스트, 라인이(가) 표시된 사진&#10;&#10;자동 생성된 설명">
            <a:extLst>
              <a:ext uri="{FF2B5EF4-FFF2-40B4-BE49-F238E27FC236}">
                <a16:creationId xmlns:a16="http://schemas.microsoft.com/office/drawing/2014/main" id="{FF7C982C-ED65-8FBC-E23B-8C20840E9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848" y="968574"/>
            <a:ext cx="7896448" cy="375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2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403614"/>
            <a:ext cx="9800097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5400" dirty="0">
                <a:ea typeface="맑은 고딕"/>
              </a:rPr>
              <a:t>미션2. 비밀 암호를 만들어라!</a:t>
            </a:r>
            <a:endParaRPr lang="ko-KR" altLang="en-US" sz="5400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03" y="5097319"/>
            <a:ext cx="5055570" cy="1563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5400" b="1" dirty="0">
                <a:solidFill>
                  <a:schemeClr val="accent5">
                    <a:lumMod val="75000"/>
                  </a:schemeClr>
                </a:solidFill>
                <a:latin typeface="Gulim"/>
                <a:ea typeface="맑은 고딕"/>
              </a:rPr>
              <a:t>미션성공!</a:t>
            </a:r>
            <a:endParaRPr lang="ko-KR" sz="5400" b="1">
              <a:solidFill>
                <a:schemeClr val="accent5">
                  <a:lumMod val="75000"/>
                </a:schemeClr>
              </a:solidFill>
              <a:ea typeface="맑은 고딕"/>
            </a:endParaRPr>
          </a:p>
        </p:txBody>
      </p:sp>
      <p:pic>
        <p:nvPicPr>
          <p:cNvPr id="2" name="그림 2" descr="만화 영화, 클립아트, 텍스트, 미소이(가) 표시된 사진&#10;&#10;자동 생성된 설명">
            <a:extLst>
              <a:ext uri="{FF2B5EF4-FFF2-40B4-BE49-F238E27FC236}">
                <a16:creationId xmlns:a16="http://schemas.microsoft.com/office/drawing/2014/main" id="{8F47CB1B-A4A2-D337-50E0-577FAE393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099" y="1866429"/>
            <a:ext cx="3562711" cy="351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2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297" y="417991"/>
            <a:ext cx="9800097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5400" dirty="0">
                <a:ea typeface="맑은 고딕"/>
              </a:rPr>
              <a:t>함께 기도해요</a:t>
            </a:r>
            <a:endParaRPr lang="ko-KR" altLang="en-US" sz="5400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621" y="1643689"/>
            <a:ext cx="10574588" cy="45883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ko-KR" sz="2600" b="1" dirty="0">
                <a:latin typeface="Gulim"/>
                <a:ea typeface="Gulim"/>
                <a:cs typeface="+mn-lt"/>
              </a:rPr>
              <a:t>우리를 하나님 </a:t>
            </a:r>
            <a:r>
              <a:rPr lang="ko-KR" altLang="en-US" sz="2600" b="1" dirty="0">
                <a:latin typeface="Gulim"/>
                <a:ea typeface="Gulim"/>
                <a:cs typeface="+mn-lt"/>
              </a:rPr>
              <a:t>나라의 </a:t>
            </a:r>
            <a:r>
              <a:rPr lang="ko-KR" sz="2600" b="1" dirty="0" err="1">
                <a:latin typeface="Gulim"/>
                <a:ea typeface="Gulim"/>
                <a:cs typeface="+mn-lt"/>
              </a:rPr>
              <a:t>가디언즈로</a:t>
            </a:r>
            <a:r>
              <a:rPr lang="ko-KR" sz="2600" b="1" dirty="0">
                <a:latin typeface="Gulim"/>
                <a:ea typeface="Gulim"/>
                <a:cs typeface="+mn-lt"/>
              </a:rPr>
              <a:t> </a:t>
            </a:r>
            <a:r>
              <a:rPr lang="ko-KR" altLang="en-US" sz="2600" b="1" dirty="0">
                <a:latin typeface="Gulim"/>
                <a:ea typeface="Gulim"/>
                <a:cs typeface="+mn-lt"/>
              </a:rPr>
              <a:t>불러 주신</a:t>
            </a:r>
            <a:r>
              <a:rPr lang="ko-KR" sz="2600" b="1" dirty="0">
                <a:latin typeface="Gulim"/>
                <a:ea typeface="Gulim"/>
                <a:cs typeface="+mn-lt"/>
              </a:rPr>
              <a:t> 하나님, 감사합니다. </a:t>
            </a:r>
            <a:br>
              <a:rPr lang="ko-KR" altLang="en-US" sz="2600" b="1" dirty="0">
                <a:latin typeface="Gulim"/>
                <a:ea typeface="Gulim"/>
                <a:cs typeface="+mn-lt"/>
              </a:rPr>
            </a:br>
            <a:r>
              <a:rPr lang="ko-KR" sz="2600" b="1" dirty="0">
                <a:latin typeface="Gulim"/>
                <a:ea typeface="Gulim"/>
                <a:cs typeface="+mn-lt"/>
              </a:rPr>
              <a:t>예수님을 알리고 </a:t>
            </a:r>
            <a:r>
              <a:rPr lang="ko-KR" altLang="en-US" sz="2600" b="1" dirty="0">
                <a:latin typeface="Gulim"/>
                <a:ea typeface="Gulim"/>
                <a:cs typeface="+mn-lt"/>
              </a:rPr>
              <a:t>복음을</a:t>
            </a:r>
            <a:r>
              <a:rPr lang="ko-KR" sz="2600" b="1" dirty="0">
                <a:latin typeface="Gulim"/>
                <a:ea typeface="Gulim"/>
                <a:cs typeface="+mn-lt"/>
              </a:rPr>
              <a:t> 전하는 일이 어렵게 느껴지지만, </a:t>
            </a:r>
            <a:br>
              <a:rPr lang="ko-KR" altLang="en-US" sz="2600" b="1" dirty="0">
                <a:latin typeface="Gulim"/>
                <a:ea typeface="Gulim"/>
                <a:cs typeface="+mn-lt"/>
              </a:rPr>
            </a:br>
            <a:r>
              <a:rPr lang="ko-KR" sz="2600" b="1" dirty="0">
                <a:latin typeface="Gulim"/>
                <a:ea typeface="Gulim"/>
                <a:cs typeface="+mn-lt"/>
              </a:rPr>
              <a:t>그 덕분에 우리가 오늘 교회에 나올 수 있게 되었습니다. </a:t>
            </a:r>
            <a:br>
              <a:rPr lang="ko-KR" sz="2600" b="1" dirty="0">
                <a:latin typeface="Gulim"/>
                <a:ea typeface="Gulim"/>
                <a:cs typeface="+mn-lt"/>
              </a:rPr>
            </a:br>
            <a:r>
              <a:rPr lang="ko-KR" altLang="en-US" sz="2600" b="1" dirty="0">
                <a:latin typeface="Gulim"/>
                <a:ea typeface="Gulim"/>
                <a:cs typeface="+mn-lt"/>
              </a:rPr>
              <a:t>그러니</a:t>
            </a:r>
            <a:r>
              <a:rPr lang="ko-KR" sz="2600" b="1" dirty="0">
                <a:latin typeface="Gulim"/>
                <a:ea typeface="Gulim"/>
                <a:cs typeface="+mn-lt"/>
              </a:rPr>
              <a:t> 우리도 쉽게 포기하지 않도록 용기를 허락해 주세요. </a:t>
            </a:r>
            <a:br>
              <a:rPr lang="ko-KR" altLang="en-US" sz="2600" b="1" dirty="0">
                <a:latin typeface="Gulim"/>
                <a:ea typeface="Gulim"/>
                <a:cs typeface="+mn-lt"/>
              </a:rPr>
            </a:br>
            <a:r>
              <a:rPr lang="ko-KR" sz="2600" b="1" dirty="0">
                <a:latin typeface="Gulim"/>
                <a:ea typeface="Gulim"/>
                <a:cs typeface="+mn-lt"/>
              </a:rPr>
              <a:t>예수님을 사랑하는 마음이 날마다 </a:t>
            </a:r>
            <a:r>
              <a:rPr lang="ko-KR" altLang="en-US" sz="2600" b="1" dirty="0">
                <a:latin typeface="Gulim"/>
                <a:ea typeface="Gulim"/>
                <a:cs typeface="+mn-lt"/>
              </a:rPr>
              <a:t>커져서</a:t>
            </a:r>
            <a:r>
              <a:rPr lang="ko-KR" sz="2600" b="1" dirty="0">
                <a:latin typeface="Gulim"/>
                <a:ea typeface="Gulim"/>
                <a:cs typeface="+mn-lt"/>
              </a:rPr>
              <a:t> 기쁜 마음으로 </a:t>
            </a:r>
            <a:br>
              <a:rPr lang="ko-KR" altLang="en-US" sz="2600" b="1" dirty="0">
                <a:latin typeface="Gulim"/>
                <a:ea typeface="Gulim"/>
                <a:cs typeface="+mn-lt"/>
              </a:rPr>
            </a:br>
            <a:r>
              <a:rPr lang="ko-KR" sz="2600" b="1" dirty="0">
                <a:latin typeface="Gulim"/>
                <a:ea typeface="Gulim"/>
                <a:cs typeface="+mn-lt"/>
              </a:rPr>
              <a:t>예수님을 자랑하고 전하는 멋진 </a:t>
            </a:r>
            <a:r>
              <a:rPr lang="ko-KR" sz="2600" b="1" dirty="0" err="1">
                <a:latin typeface="Gulim"/>
                <a:ea typeface="Gulim"/>
                <a:cs typeface="+mn-lt"/>
              </a:rPr>
              <a:t>가디언즈가</a:t>
            </a:r>
            <a:r>
              <a:rPr lang="ko-KR" sz="2600" b="1" dirty="0">
                <a:latin typeface="Gulim"/>
                <a:ea typeface="Gulim"/>
                <a:cs typeface="+mn-lt"/>
              </a:rPr>
              <a:t> 되게 해주세요.</a:t>
            </a:r>
            <a:br>
              <a:rPr lang="ko-KR" altLang="en-US" sz="2600" b="1" dirty="0">
                <a:latin typeface="Gulim"/>
                <a:ea typeface="Gulim"/>
                <a:cs typeface="+mn-lt"/>
              </a:rPr>
            </a:br>
            <a:r>
              <a:rPr lang="ko-KR" sz="2600" b="1" dirty="0">
                <a:latin typeface="Gulim"/>
                <a:ea typeface="Gulim"/>
                <a:cs typeface="+mn-lt"/>
              </a:rPr>
              <a:t>예수님의 </a:t>
            </a:r>
            <a:r>
              <a:rPr lang="ko-KR" altLang="en-US" sz="2600" b="1" dirty="0">
                <a:latin typeface="Gulim"/>
                <a:ea typeface="Gulim"/>
                <a:cs typeface="+mn-lt"/>
              </a:rPr>
              <a:t>이름으로</a:t>
            </a:r>
            <a:r>
              <a:rPr lang="ko-KR" sz="2600" b="1" dirty="0">
                <a:latin typeface="Gulim"/>
                <a:ea typeface="Gulim"/>
                <a:cs typeface="+mn-lt"/>
              </a:rPr>
              <a:t> 기도합니다. 아멘.</a:t>
            </a:r>
            <a:endParaRPr lang="ko-KR" sz="2600" b="1">
              <a:latin typeface="Gulim"/>
              <a:ea typeface="Gulim"/>
            </a:endParaRPr>
          </a:p>
        </p:txBody>
      </p:sp>
      <p:pic>
        <p:nvPicPr>
          <p:cNvPr id="5" name="그림 5" descr="텍스트, 폰트, 그래픽, 로고이(가) 표시된 사진&#10;&#10;자동 생성된 설명">
            <a:extLst>
              <a:ext uri="{FF2B5EF4-FFF2-40B4-BE49-F238E27FC236}">
                <a16:creationId xmlns:a16="http://schemas.microsoft.com/office/drawing/2014/main" id="{0BF6434B-1481-5B41-0785-F968DDB2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551" y="4978380"/>
            <a:ext cx="2329275" cy="13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51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1과 전해라, 가디언즈!</vt:lpstr>
      <vt:lpstr>새길 말씀</vt:lpstr>
      <vt:lpstr>미션2. 비밀 문서를 만들어라!</vt:lpstr>
      <vt:lpstr>PowerPoint 프레젠테이션</vt:lpstr>
      <vt:lpstr>PowerPoint 프레젠테이션</vt:lpstr>
      <vt:lpstr>미션2. 비밀 암호를 만들어라!</vt:lpstr>
      <vt:lpstr>함께 기도해요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1193</cp:revision>
  <dcterms:created xsi:type="dcterms:W3CDTF">2023-06-30T06:46:25Z</dcterms:created>
  <dcterms:modified xsi:type="dcterms:W3CDTF">2023-07-19T02:42:18Z</dcterms:modified>
</cp:coreProperties>
</file>