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1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2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585" r:id="rId7"/>
    <p:sldMasterId id="2147492150" r:id="rId8"/>
    <p:sldMasterId id="2147492253" r:id="rId9"/>
    <p:sldMasterId id="2147492265" r:id="rId10"/>
    <p:sldMasterId id="2147492283" r:id="rId11"/>
    <p:sldMasterId id="2147492302" r:id="rId12"/>
    <p:sldMasterId id="2147492314" r:id="rId13"/>
  </p:sldMasterIdLst>
  <p:notesMasterIdLst>
    <p:notesMasterId r:id="rId67"/>
  </p:notesMasterIdLst>
  <p:sldIdLst>
    <p:sldId id="2300" r:id="rId14"/>
    <p:sldId id="925" r:id="rId15"/>
    <p:sldId id="2468" r:id="rId16"/>
    <p:sldId id="2512" r:id="rId17"/>
    <p:sldId id="2662" r:id="rId18"/>
    <p:sldId id="2663" r:id="rId19"/>
    <p:sldId id="2664" r:id="rId20"/>
    <p:sldId id="2665" r:id="rId21"/>
    <p:sldId id="2674" r:id="rId22"/>
    <p:sldId id="2675" r:id="rId23"/>
    <p:sldId id="2680" r:id="rId24"/>
    <p:sldId id="2685" r:id="rId25"/>
    <p:sldId id="2686" r:id="rId26"/>
    <p:sldId id="2687" r:id="rId27"/>
    <p:sldId id="2688" r:id="rId28"/>
    <p:sldId id="2689" r:id="rId29"/>
    <p:sldId id="2690" r:id="rId30"/>
    <p:sldId id="2683" r:id="rId31"/>
    <p:sldId id="2691" r:id="rId32"/>
    <p:sldId id="2692" r:id="rId33"/>
    <p:sldId id="2693" r:id="rId34"/>
    <p:sldId id="2694" r:id="rId35"/>
    <p:sldId id="2695" r:id="rId36"/>
    <p:sldId id="2684" r:id="rId37"/>
    <p:sldId id="2672" r:id="rId38"/>
    <p:sldId id="2673" r:id="rId39"/>
    <p:sldId id="2658" r:id="rId40"/>
    <p:sldId id="2659" r:id="rId41"/>
    <p:sldId id="2660" r:id="rId42"/>
    <p:sldId id="2661" r:id="rId43"/>
    <p:sldId id="393" r:id="rId44"/>
    <p:sldId id="2699" r:id="rId45"/>
    <p:sldId id="2700" r:id="rId46"/>
    <p:sldId id="413" r:id="rId47"/>
    <p:sldId id="414" r:id="rId48"/>
    <p:sldId id="2194" r:id="rId49"/>
    <p:sldId id="416" r:id="rId50"/>
    <p:sldId id="2696" r:id="rId51"/>
    <p:sldId id="2697" r:id="rId52"/>
    <p:sldId id="2698" r:id="rId53"/>
    <p:sldId id="359" r:id="rId54"/>
    <p:sldId id="533" r:id="rId55"/>
    <p:sldId id="941" r:id="rId56"/>
    <p:sldId id="2374" r:id="rId57"/>
    <p:sldId id="332" r:id="rId58"/>
    <p:sldId id="333" r:id="rId59"/>
    <p:sldId id="334" r:id="rId60"/>
    <p:sldId id="335" r:id="rId61"/>
    <p:sldId id="338" r:id="rId62"/>
    <p:sldId id="329" r:id="rId63"/>
    <p:sldId id="330" r:id="rId64"/>
    <p:sldId id="331" r:id="rId65"/>
    <p:sldId id="336" r:id="rId6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FFCCFF"/>
    <a:srgbClr val="3333FF"/>
    <a:srgbClr val="3737FF"/>
    <a:srgbClr val="0066FF"/>
    <a:srgbClr val="1ADA63"/>
    <a:srgbClr val="F87F34"/>
    <a:srgbClr val="0000CC"/>
    <a:srgbClr val="FFFFCC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7" autoAdjust="0"/>
  </p:normalViewPr>
  <p:slideViewPr>
    <p:cSldViewPr snapToGrid="0">
      <p:cViewPr>
        <p:scale>
          <a:sx n="91" d="100"/>
          <a:sy n="91" d="100"/>
        </p:scale>
        <p:origin x="1356" y="5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70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9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96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03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48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61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76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9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96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22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9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5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27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93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36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07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53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2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51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92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0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2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6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8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188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16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711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59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308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5361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4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881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853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794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007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83103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461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99165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35786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2024-11-09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03262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98274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2024-11-09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231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01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86299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01500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326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170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176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795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816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39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070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3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553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631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439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CC37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CC37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7567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72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821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778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738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07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1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576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54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9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663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625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96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074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31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76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46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0750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295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473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112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27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84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15555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936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44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7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28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243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0881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792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556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944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1991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765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47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105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20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161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6292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024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708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9748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465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2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85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568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52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9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7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2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4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image" Target="../media/image1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1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image" Target="../media/image16.png"/><Relationship Id="rId10" Type="http://schemas.openxmlformats.org/officeDocument/2006/relationships/slideLayout" Target="../slideLayouts/slideLayout148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image" Target="../media/image1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8.jp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05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266" r:id="rId1"/>
    <p:sldLayoutId id="2147492267" r:id="rId2"/>
    <p:sldLayoutId id="2147492268" r:id="rId3"/>
    <p:sldLayoutId id="2147492269" r:id="rId4"/>
    <p:sldLayoutId id="2147492270" r:id="rId5"/>
    <p:sldLayoutId id="2147492271" r:id="rId6"/>
    <p:sldLayoutId id="2147492272" r:id="rId7"/>
    <p:sldLayoutId id="2147492273" r:id="rId8"/>
    <p:sldLayoutId id="2147492274" r:id="rId9"/>
    <p:sldLayoutId id="2147492275" r:id="rId10"/>
    <p:sldLayoutId id="2147492276" r:id="rId11"/>
    <p:sldLayoutId id="2147492277" r:id="rId12"/>
    <p:sldLayoutId id="2147492278" r:id="rId13"/>
    <p:sldLayoutId id="2147492279" r:id="rId14"/>
    <p:sldLayoutId id="2147492280" r:id="rId15"/>
    <p:sldLayoutId id="2147492281" r:id="rId16"/>
    <p:sldLayoutId id="214749228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284" r:id="rId1"/>
    <p:sldLayoutId id="2147492285" r:id="rId2"/>
    <p:sldLayoutId id="2147492286" r:id="rId3"/>
    <p:sldLayoutId id="2147492287" r:id="rId4"/>
    <p:sldLayoutId id="2147492288" r:id="rId5"/>
    <p:sldLayoutId id="2147492289" r:id="rId6"/>
    <p:sldLayoutId id="2147492290" r:id="rId7"/>
    <p:sldLayoutId id="2147492291" r:id="rId8"/>
    <p:sldLayoutId id="2147492292" r:id="rId9"/>
    <p:sldLayoutId id="2147492293" r:id="rId10"/>
    <p:sldLayoutId id="2147492294" r:id="rId11"/>
    <p:sldLayoutId id="2147492295" r:id="rId12"/>
    <p:sldLayoutId id="2147492296" r:id="rId13"/>
    <p:sldLayoutId id="2147492297" r:id="rId14"/>
    <p:sldLayoutId id="2147492298" r:id="rId15"/>
    <p:sldLayoutId id="2147492299" r:id="rId16"/>
    <p:sldLayoutId id="2147492300" r:id="rId17"/>
    <p:sldLayoutId id="2147492301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0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03" r:id="rId1"/>
    <p:sldLayoutId id="2147492304" r:id="rId2"/>
    <p:sldLayoutId id="2147492305" r:id="rId3"/>
    <p:sldLayoutId id="2147492306" r:id="rId4"/>
    <p:sldLayoutId id="2147492307" r:id="rId5"/>
    <p:sldLayoutId id="2147492308" r:id="rId6"/>
    <p:sldLayoutId id="2147492309" r:id="rId7"/>
    <p:sldLayoutId id="2147492310" r:id="rId8"/>
    <p:sldLayoutId id="2147492311" r:id="rId9"/>
    <p:sldLayoutId id="2147492312" r:id="rId10"/>
    <p:sldLayoutId id="214749231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15" r:id="rId1"/>
    <p:sldLayoutId id="2147492316" r:id="rId2"/>
    <p:sldLayoutId id="2147492317" r:id="rId3"/>
    <p:sldLayoutId id="2147492318" r:id="rId4"/>
    <p:sldLayoutId id="2147492319" r:id="rId5"/>
    <p:sldLayoutId id="2147492320" r:id="rId6"/>
    <p:sldLayoutId id="2147492321" r:id="rId7"/>
    <p:sldLayoutId id="2147492322" r:id="rId8"/>
    <p:sldLayoutId id="2147492323" r:id="rId9"/>
    <p:sldLayoutId id="2147492324" r:id="rId10"/>
    <p:sldLayoutId id="214749232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33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51" r:id="rId1"/>
    <p:sldLayoutId id="2147492152" r:id="rId2"/>
    <p:sldLayoutId id="2147492153" r:id="rId3"/>
    <p:sldLayoutId id="2147492154" r:id="rId4"/>
    <p:sldLayoutId id="2147492155" r:id="rId5"/>
    <p:sldLayoutId id="2147492156" r:id="rId6"/>
    <p:sldLayoutId id="2147492157" r:id="rId7"/>
    <p:sldLayoutId id="2147492158" r:id="rId8"/>
    <p:sldLayoutId id="2147492159" r:id="rId9"/>
    <p:sldLayoutId id="2147492160" r:id="rId10"/>
    <p:sldLayoutId id="2147492161" r:id="rId11"/>
    <p:sldLayoutId id="2147492162" r:id="rId12"/>
    <p:sldLayoutId id="2147492163" r:id="rId13"/>
    <p:sldLayoutId id="2147492164" r:id="rId14"/>
    <p:sldLayoutId id="2147492165" r:id="rId15"/>
    <p:sldLayoutId id="2147492166" r:id="rId16"/>
    <p:sldLayoutId id="214749216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2024-11-09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93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254" r:id="rId1"/>
    <p:sldLayoutId id="2147492255" r:id="rId2"/>
    <p:sldLayoutId id="2147492256" r:id="rId3"/>
    <p:sldLayoutId id="2147492257" r:id="rId4"/>
    <p:sldLayoutId id="2147492258" r:id="rId5"/>
    <p:sldLayoutId id="2147492259" r:id="rId6"/>
    <p:sldLayoutId id="2147492260" r:id="rId7"/>
    <p:sldLayoutId id="2147492261" r:id="rId8"/>
    <p:sldLayoutId id="2147492262" r:id="rId9"/>
    <p:sldLayoutId id="2147492263" r:id="rId10"/>
    <p:sldLayoutId id="2147492264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47.png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49.png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3282" y="1408387"/>
            <a:ext cx="8597463" cy="4982230"/>
          </a:xfrm>
          <a:prstGeom prst="round2DiagRect">
            <a:avLst>
              <a:gd name="adj1" fmla="val 10370"/>
              <a:gd name="adj2" fmla="val 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endParaRPr lang="en-US" altLang="ko-KR" sz="1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ko-KR" altLang="en-US" sz="9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r>
              <a:rPr lang="ko-KR" altLang="en-US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주일예배</a:t>
            </a:r>
            <a:endParaRPr lang="en-US" altLang="ko-K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endParaRPr lang="en-US" altLang="ko-K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7001" t="-648" r="10356" b="6141"/>
          <a:stretch/>
        </p:blipFill>
        <p:spPr>
          <a:xfrm>
            <a:off x="8329214" y="1923393"/>
            <a:ext cx="4148391" cy="49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83" y="4403612"/>
            <a:ext cx="2708387" cy="2579894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17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83" y="126124"/>
            <a:ext cx="995329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 smtClean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3~6</a:t>
            </a:r>
            <a:r>
              <a:rPr lang="ko-KR" altLang="en-US" sz="11500" dirty="0" smtClean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세 </a:t>
            </a:r>
            <a:endParaRPr lang="en-US" altLang="ko-KR" sz="11500" dirty="0" smtClean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ko-KR" altLang="en-US" sz="66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성찬절</a:t>
            </a:r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차차</a:t>
            </a:r>
            <a:endParaRPr lang="ko-KR" altLang="en-US" sz="66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22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13255"/>
            <a:ext cx="12192000" cy="538754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이 세상에 오신 날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이 세상에 오신 날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엄마 엄마 들어봐요 예</a:t>
            </a:r>
            <a:r>
              <a:rPr lang="en-US" altLang="ko-KR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 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나를 위해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나를 위해 오셨대요 예</a:t>
            </a:r>
            <a:r>
              <a:rPr lang="en-US" altLang="ko-KR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 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</a:t>
            </a:r>
            <a:r>
              <a:rPr lang="ko-KR" altLang="en-US" sz="4800" dirty="0" smtClean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오셨대요</a:t>
            </a:r>
            <a:endParaRPr lang="ko-KR" altLang="en-US" sz="4800" dirty="0">
              <a:solidFill>
                <a:srgbClr val="0070C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64031" y="100259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0240" y="4403416"/>
            <a:ext cx="2227620" cy="235526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15547"/>
            <a:ext cx="12192000" cy="545344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</a:t>
            </a:r>
            <a:r>
              <a:rPr lang="en-US" altLang="ko-KR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 </a:t>
            </a:r>
            <a:r>
              <a:rPr lang="ko-KR" altLang="en-US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오늘은 기쁨 가득한 날 </a:t>
            </a:r>
            <a:r>
              <a:rPr lang="en-US" altLang="ko-KR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(hey!)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태어나신 날 </a:t>
            </a:r>
            <a:r>
              <a:rPr lang="en-US" altLang="ko-KR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(hey!)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할머니도</a:t>
            </a:r>
            <a:r>
              <a:rPr lang="en-US" altLang="ko-KR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(yeah!)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할아버지도</a:t>
            </a:r>
            <a:r>
              <a:rPr lang="en-US" altLang="ko-KR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(yeah!)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모두모두 모여라</a:t>
            </a:r>
            <a:r>
              <a:rPr lang="en-US" altLang="ko-KR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9550" y="0"/>
            <a:ext cx="2068686" cy="208469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184" y="4274838"/>
            <a:ext cx="2715312" cy="26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64975"/>
            <a:ext cx="12192000" cy="53793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다 같이 </a:t>
            </a:r>
            <a:r>
              <a:rPr lang="ko-KR" altLang="en-US" sz="4800" dirty="0" err="1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랄랄라</a:t>
            </a:r>
            <a:r>
              <a:rPr lang="ko-KR" altLang="en-US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dirty="0" err="1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랄라</a:t>
            </a:r>
            <a:r>
              <a:rPr lang="ko-KR" altLang="en-US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차차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이 세상에 오신 날</a:t>
            </a:r>
            <a:r>
              <a:rPr lang="en-US" altLang="ko-KR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 </a:t>
            </a:r>
            <a:r>
              <a:rPr lang="en-US" altLang="ko-KR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후</a:t>
            </a:r>
            <a:r>
              <a:rPr lang="en-US" altLang="ko-KR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~)</a:t>
            </a:r>
            <a:endParaRPr lang="ko-KR" altLang="en-US" sz="48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884" y="4205037"/>
            <a:ext cx="2944339" cy="28635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766119"/>
            <a:ext cx="12192000" cy="56017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아빠아빠 들어봐요 예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 </a:t>
            </a: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나를 위해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나를 위해 오셨대요 예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 </a:t>
            </a: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오셨대요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</a:t>
            </a:r>
            <a:r>
              <a:rPr lang="en-US" altLang="ko-KR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 </a:t>
            </a: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오늘은 기쁨 가득한 날 </a:t>
            </a:r>
            <a:r>
              <a:rPr lang="en-US" altLang="ko-KR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(hey~)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태어나신 날 </a:t>
            </a:r>
            <a:r>
              <a:rPr lang="en-US" altLang="ko-KR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(hey~)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친구들도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(yeah!) </a:t>
            </a: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동생들도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(yeah!)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모두모두 모여라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</a:t>
            </a:r>
            <a:endParaRPr lang="ko-KR" altLang="en-US" sz="48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117" y="4097945"/>
            <a:ext cx="2944339" cy="28635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569" y="293565"/>
            <a:ext cx="3340599" cy="234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15926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이 세상에 </a:t>
            </a:r>
            <a:r>
              <a:rPr lang="ko-KR" altLang="en-US" sz="48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오신날</a:t>
            </a:r>
            <a:endParaRPr lang="ko-KR" altLang="en-US" sz="48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다같이 </a:t>
            </a:r>
            <a:r>
              <a:rPr lang="ko-KR" altLang="en-US" sz="4800" dirty="0" err="1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랄랄라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dirty="0" err="1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랄라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dirty="0" smtClean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차차</a:t>
            </a:r>
            <a:endParaRPr lang="en-US" altLang="ko-KR" sz="4800" dirty="0" smtClean="0">
              <a:solidFill>
                <a:srgbClr val="0070C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4800" dirty="0">
              <a:solidFill>
                <a:srgbClr val="58A28B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ko-KR" altLang="en-US" sz="48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781" y="3903061"/>
            <a:ext cx="2944339" cy="28635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99450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EB53C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) </a:t>
            </a:r>
            <a:r>
              <a:rPr lang="ko-KR" altLang="en-US" sz="4800" dirty="0">
                <a:solidFill>
                  <a:srgbClr val="E62EC3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</a:t>
            </a:r>
            <a:r>
              <a:rPr lang="ko-KR" altLang="en-US" sz="48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날날날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사랑해요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E62EC3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) </a:t>
            </a:r>
            <a:r>
              <a:rPr lang="ko-KR" altLang="en-US" sz="4800" dirty="0">
                <a:solidFill>
                  <a:srgbClr val="E62EC3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나도 예수님 </a:t>
            </a: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endParaRPr lang="ko-KR" altLang="en-US" sz="48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FF6566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 예</a:t>
            </a:r>
            <a:r>
              <a:rPr lang="en-US" altLang="ko-KR" sz="4800" dirty="0" smtClean="0">
                <a:solidFill>
                  <a:srgbClr val="FF6566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~!</a:t>
            </a:r>
            <a:endParaRPr lang="en-US" altLang="ko-KR" sz="4800" dirty="0">
              <a:solidFill>
                <a:srgbClr val="FF6566">
                  <a:lumMod val="60000"/>
                  <a:lumOff val="40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500" y="3994428"/>
            <a:ext cx="2944339" cy="28635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82" y="126124"/>
            <a:ext cx="1155086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 smtClean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7</a:t>
            </a:r>
            <a:r>
              <a:rPr lang="ko-KR" altLang="en-US" sz="11500" dirty="0" smtClean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세</a:t>
            </a:r>
            <a:endParaRPr lang="en-US" altLang="ko-KR" sz="11500" dirty="0" smtClean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크리스마스에는 축복을 수화찬양 수정</a:t>
            </a:r>
            <a:endParaRPr lang="ko-KR" altLang="en-US" sz="66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15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축복을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사랑을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당신과 만나는 그날을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기억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할께요</a:t>
            </a:r>
            <a:endParaRPr lang="en-US" altLang="ko-KR" sz="6000" b="1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축복을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3228" y="467514"/>
            <a:ext cx="3833890" cy="3353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5092" y="638432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prstClr val="white"/>
                </a:solidFill>
              </a:rPr>
              <a:t>2</a:t>
            </a:r>
            <a:r>
              <a:rPr lang="ko-KR" altLang="en-US" dirty="0" smtClean="0">
                <a:solidFill>
                  <a:prstClr val="white"/>
                </a:solidFill>
              </a:rPr>
              <a:t>번</a:t>
            </a:r>
          </a:p>
        </p:txBody>
      </p:sp>
    </p:spTree>
    <p:extLst>
      <p:ext uri="{BB962C8B-B14F-4D97-AF65-F5344CB8AC3E}">
        <p14:creationId xmlns:p14="http://schemas.microsoft.com/office/powerpoint/2010/main" val="26650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19358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헤어져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있을 때나 함께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있을때도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나에겐 </a:t>
            </a: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아무 상관없어요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아직도 내 맘은 항상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그대 곁에 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언제까지라도 </a:t>
            </a: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영원히</a:t>
            </a:r>
            <a:endParaRPr lang="ko-KR" altLang="en-US" sz="6000" b="1" dirty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2427" y="3904735"/>
            <a:ext cx="2847768" cy="25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축복을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사랑을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당신과 만나는 그날을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기억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할께요</a:t>
            </a:r>
            <a:endParaRPr lang="en-US" altLang="ko-KR" sz="6000" b="1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3228" y="467514"/>
            <a:ext cx="3833890" cy="3353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5092" y="638432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prstClr val="white"/>
                </a:solidFill>
              </a:rPr>
              <a:t>2</a:t>
            </a:r>
            <a:r>
              <a:rPr lang="ko-KR" altLang="en-US" dirty="0" smtClean="0">
                <a:solidFill>
                  <a:prstClr val="white"/>
                </a:solidFill>
              </a:rPr>
              <a:t>번</a:t>
            </a:r>
          </a:p>
        </p:txBody>
      </p:sp>
    </p:spTree>
    <p:extLst>
      <p:ext uri="{BB962C8B-B14F-4D97-AF65-F5344CB8AC3E}">
        <p14:creationId xmlns:p14="http://schemas.microsoft.com/office/powerpoint/2010/main" val="9567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19358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헤어져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있을 때나 함께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있을때도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나에겐 </a:t>
            </a: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아무 상관없어요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아직도 내 맘은 항상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그대 곁에 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언제까지라도 </a:t>
            </a: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영원히</a:t>
            </a:r>
            <a:endParaRPr lang="ko-KR" altLang="en-US" sz="6000" b="1" dirty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2427" y="3904735"/>
            <a:ext cx="2847768" cy="25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축복을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사랑을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당신과 만나는 그날을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기억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할께요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당신과 만나는 그날을 기억 </a:t>
            </a:r>
            <a:r>
              <a:rPr lang="ko-KR" altLang="en-US" sz="6000" b="1" dirty="0" err="1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할께요</a:t>
            </a:r>
            <a:endParaRPr lang="en-US" altLang="ko-KR" sz="6000" b="1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3228" y="467514"/>
            <a:ext cx="3833890" cy="3353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5092" y="638432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prstClr val="white"/>
                </a:solidFill>
              </a:rPr>
              <a:t>2</a:t>
            </a:r>
            <a:r>
              <a:rPr lang="ko-KR" altLang="en-US" dirty="0" smtClean="0">
                <a:solidFill>
                  <a:prstClr val="white"/>
                </a:solidFill>
              </a:rPr>
              <a:t>번</a:t>
            </a:r>
          </a:p>
        </p:txBody>
      </p:sp>
    </p:spTree>
    <p:extLst>
      <p:ext uri="{BB962C8B-B14F-4D97-AF65-F5344CB8AC3E}">
        <p14:creationId xmlns:p14="http://schemas.microsoft.com/office/powerpoint/2010/main" val="9479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82" y="126124"/>
            <a:ext cx="722060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500" dirty="0" err="1" smtClean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단체</a:t>
            </a:r>
            <a:r>
              <a:rPr lang="ko-KR" altLang="en-US" sz="11500" dirty="0" err="1" smtClean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곡</a:t>
            </a:r>
            <a:endParaRPr lang="en-US" altLang="ko-KR" sz="11500" dirty="0" smtClean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</a:t>
            </a:r>
            <a:endParaRPr lang="ko-KR" altLang="en-US" sz="66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65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166948"/>
            <a:ext cx="12192000" cy="507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예수님이 날 사랑하신대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예수님이 날 구원하셨대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</a:t>
            </a:r>
            <a:r>
              <a:rPr lang="ko-KR" altLang="en-US" sz="5400" dirty="0" err="1">
                <a:solidFill>
                  <a:schemeClr val="accent1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날위해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십자가 죽으셨대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</a:t>
            </a: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우리를 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주의 자녀 삼으셨대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2412274" y="365760"/>
            <a:ext cx="3553097" cy="644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400" dirty="0">
                <a:solidFill>
                  <a:srgbClr val="00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72640" cy="144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1995" y="2269198"/>
            <a:ext cx="1457740" cy="110475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7309" y="1054967"/>
            <a:ext cx="1457740" cy="11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7290"/>
            <a:ext cx="12192000" cy="572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예전엔 몰라 몰라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그 사실 </a:t>
            </a: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몰라 몰라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예수님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이 땅에 오신 </a:t>
            </a: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그 이유를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알아 알아 이제는 알아 알아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예수님이 </a:t>
            </a:r>
            <a:r>
              <a:rPr lang="ko-KR" altLang="en-US" sz="54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날 구원하셨대 </a:t>
            </a:r>
            <a:r>
              <a:rPr lang="en-US" altLang="ko-KR" sz="54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어머 </a:t>
            </a: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어머 어머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어머</a:t>
            </a:r>
            <a:endParaRPr lang="en-US" altLang="ko-KR" sz="5400" dirty="0" smtClean="0">
              <a:solidFill>
                <a:srgbClr val="466C02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lvl="2">
              <a:lnSpc>
                <a:spcPct val="150000"/>
              </a:lnSpc>
              <a:defRPr/>
            </a:pPr>
            <a:endParaRPr lang="en-US" altLang="ko-KR" sz="2800" dirty="0" smtClean="0">
              <a:solidFill>
                <a:srgbClr val="466C02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68" y="2111484"/>
            <a:ext cx="3102180" cy="277625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43" y="4293325"/>
            <a:ext cx="1304668" cy="9887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43" y="1833154"/>
            <a:ext cx="1304668" cy="9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8715375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생각보다 더 크고도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세밀하신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주님의 손길</a:t>
            </a:r>
            <a:endParaRPr lang="en-US" altLang="ko-KR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상황에도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놓치지 않네</a:t>
            </a:r>
            <a:endParaRPr lang="en-US" altLang="ko-KR" sz="6600" dirty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4" y="1367595"/>
            <a:ext cx="3609975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0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47625" y="1318264"/>
            <a:ext cx="88011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나에게 일어난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모든 일들을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빚어가시는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도구로 삼으시네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9" y="1318264"/>
            <a:ext cx="3505201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6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64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1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8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898254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5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898254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8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5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2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755364"/>
            <a:ext cx="10467975" cy="4392692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아들을 낳으리니</a:t>
            </a:r>
            <a:r>
              <a:rPr lang="en-US" altLang="ko-KR" sz="60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이름을 </a:t>
            </a:r>
            <a:r>
              <a:rPr lang="ko-KR" altLang="en-US" sz="60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예수라 하라</a:t>
            </a:r>
            <a:endParaRPr lang="en-US" altLang="ko-KR" sz="60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이는 그가 자기 백성을</a:t>
            </a:r>
            <a:endParaRPr lang="en-US" altLang="ko-KR" sz="6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그들의 죄에서 </a:t>
            </a:r>
            <a:r>
              <a:rPr lang="ko-KR" altLang="en-US" sz="60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구원할 </a:t>
            </a:r>
            <a:r>
              <a:rPr lang="ko-KR" altLang="en-US" sz="6000" b="1" dirty="0" err="1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자이심이라</a:t>
            </a:r>
            <a:endParaRPr lang="en-US" altLang="ko-KR" sz="60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 smtClean="0">
              <a:ln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21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아멘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17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1" y="2521047"/>
            <a:ext cx="11581079" cy="3361751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44000" bIns="0" rtlCol="0" anchor="ctr" anchorCtr="0">
            <a:spAutoFit/>
          </a:bodyPr>
          <a:lstStyle/>
          <a:p>
            <a:pPr marL="432000" lvl="1" algn="ctr"/>
            <a:r>
              <a:rPr lang="ko-KR" altLang="en-US" sz="80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ㅇㅇㅇ</a:t>
            </a:r>
            <a:endParaRPr lang="en-US" altLang="ko-KR" sz="1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endParaRPr lang="en-US" altLang="ko-KR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시편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23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편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1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절 말씀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–</a:t>
            </a:r>
          </a:p>
          <a:p>
            <a:pPr marL="571500" indent="-571500" algn="ctr">
              <a:buFontTx/>
              <a:buChar char="-"/>
            </a:pPr>
            <a:endParaRPr lang="en-US" altLang="ko-KR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574" y="290948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85614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소중한 아이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</a:t>
            </a:r>
            <a:r>
              <a:rPr lang="en-US" altLang="ko-KR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만드셨지 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우아</a:t>
            </a:r>
            <a:r>
              <a:rPr lang="en-US" altLang="ko-KR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하나님 사랑 </a:t>
            </a: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사랑해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너를 만나 행복해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행복해</a:t>
            </a:r>
            <a:endParaRPr lang="en-US" altLang="ko-KR" sz="6000" dirty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소중한 아이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73500" t="52191" r="5028" b="12705"/>
          <a:stretch/>
        </p:blipFill>
        <p:spPr>
          <a:xfrm>
            <a:off x="9509760" y="4178191"/>
            <a:ext cx="2465911" cy="23319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64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</a:t>
            </a:r>
            <a:r>
              <a:rPr lang="ko-KR" altLang="en-US" sz="6600" dirty="0" err="1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</a:t>
            </a: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꼬마 선교사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키도 작고 어리지만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누굴 만나든 어디를 가든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최고라고 </a:t>
            </a:r>
            <a:r>
              <a:rPr lang="ko-KR" altLang="en-US" sz="6600" dirty="0" err="1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자랑할래요</a:t>
            </a:r>
            <a:r>
              <a:rPr lang="en-US" altLang="ko-KR" sz="66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꼬마 선교사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4630" l="48125" r="76094"/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-157741" y="1870572"/>
            <a:ext cx="3630515" cy="24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</a:t>
            </a:r>
            <a:r>
              <a:rPr lang="ko-KR" altLang="en-US" sz="6600" dirty="0" err="1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</a:t>
            </a: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꼬마 선교사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키도 작고 어리지만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우릴 위해서 죽으신 주님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세상사람들에게 </a:t>
            </a:r>
            <a:r>
              <a:rPr lang="ko-KR" altLang="en-US" sz="6600" dirty="0" err="1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알려줄래요</a:t>
            </a:r>
            <a:r>
              <a:rPr lang="en-US" altLang="ko-KR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lang="en-US" altLang="ko-KR" sz="66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4630" l="48125" r="76094"/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9064080" y="1967849"/>
            <a:ext cx="3630515" cy="24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누굴 만나든 어디를 가든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최고라고 </a:t>
            </a:r>
            <a:r>
              <a:rPr lang="ko-KR" altLang="en-US" sz="6600" dirty="0" err="1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자랑할래요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6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5463" l="48125" r="79740">
                        <a14:foregroundMark x1="68438" y1="27315" x2="68438" y2="27315"/>
                        <a14:foregroundMark x1="73177" y1="32870" x2="73177" y2="32870"/>
                        <a14:foregroundMark x1="71979" y1="36389" x2="71979" y2="36389"/>
                        <a14:foregroundMark x1="53125" y1="41944" x2="53125" y2="41944"/>
                        <a14:foregroundMark x1="52604" y1="29352" x2="52604" y2="29352"/>
                        <a14:foregroundMark x1="53125" y1="50093" x2="53125" y2="50093"/>
                        <a14:foregroundMark x1="70781" y1="51944" x2="70781" y2="51944"/>
                        <a14:foregroundMark x1="72292" y1="45185" x2="72292" y2="45185"/>
                      </a14:backgroundRemoval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4190523" y="4166299"/>
            <a:ext cx="4050013" cy="2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err="1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황금집</a:t>
            </a:r>
            <a:r>
              <a:rPr lang="ko-KR" altLang="en-US" sz="5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가는 길도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54" y="41950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이온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1.xml><?xml version="1.0" encoding="utf-8"?>
<a:theme xmlns:a="http://schemas.openxmlformats.org/drawingml/2006/main" name="3_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9787</TotalTime>
  <Words>711</Words>
  <Application>Microsoft Office PowerPoint</Application>
  <PresentationFormat>와이드스크린</PresentationFormat>
  <Paragraphs>208</Paragraphs>
  <Slides>53</Slides>
  <Notes>33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13</vt:i4>
      </vt:variant>
      <vt:variant>
        <vt:lpstr>슬라이드 제목</vt:lpstr>
      </vt:variant>
      <vt:variant>
        <vt:i4>53</vt:i4>
      </vt:variant>
    </vt:vector>
  </HeadingPairs>
  <TitlesOfParts>
    <vt:vector size="80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이온</vt:lpstr>
      <vt:lpstr>슬라이스</vt:lpstr>
      <vt:lpstr>1_추억</vt:lpstr>
      <vt:lpstr>1_이온</vt:lpstr>
      <vt:lpstr>3_이온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1673</cp:revision>
  <dcterms:created xsi:type="dcterms:W3CDTF">2021-01-04T13:13:52Z</dcterms:created>
  <dcterms:modified xsi:type="dcterms:W3CDTF">2024-11-09T10:30:59Z</dcterms:modified>
</cp:coreProperties>
</file>