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4648" r:id="rId3"/>
  </p:sldMasterIdLst>
  <p:notesMasterIdLst>
    <p:notesMasterId r:id="rId7"/>
  </p:notesMasterIdLst>
  <p:sldIdLst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C02"/>
    <a:srgbClr val="FF51CC"/>
    <a:srgbClr val="C54646"/>
    <a:srgbClr val="0066FF"/>
    <a:srgbClr val="404040"/>
    <a:srgbClr val="FF0000"/>
    <a:srgbClr val="4679C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700" autoAdjust="0"/>
  </p:normalViewPr>
  <p:slideViewPr>
    <p:cSldViewPr snapToGrid="0">
      <p:cViewPr varScale="1">
        <p:scale>
          <a:sx n="74" d="100"/>
          <a:sy n="74" d="100"/>
        </p:scale>
        <p:origin x="84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788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989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566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162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4327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19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5527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6060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222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387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9506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3067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552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800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2021-03-06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71905" t="18889" r="5524" b="37598"/>
          <a:stretch/>
        </p:blipFill>
        <p:spPr>
          <a:xfrm>
            <a:off x="3272501" y="3857897"/>
            <a:ext cx="2614649" cy="2535716"/>
          </a:xfrm>
          <a:prstGeom prst="ellipse">
            <a:avLst/>
          </a:prstGeom>
          <a:blipFill dpi="0" rotWithShape="1">
            <a:blip r:embed="rId4">
              <a:alphaModFix amt="66000"/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8" name="타원 7"/>
          <p:cNvSpPr/>
          <p:nvPr/>
        </p:nvSpPr>
        <p:spPr>
          <a:xfrm>
            <a:off x="3192057" y="3805620"/>
            <a:ext cx="2775536" cy="2587993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9093" y="909631"/>
            <a:ext cx="6487885" cy="280076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reflection endPos="12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ln w="0"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chemeClr val="accent3">
                        <a:lumMod val="67000"/>
                      </a:schemeClr>
                    </a:gs>
                    <a:gs pos="48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9600" b="1" dirty="0" smtClean="0">
                <a:ln w="0"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chemeClr val="accent3">
                        <a:lumMod val="67000"/>
                      </a:schemeClr>
                    </a:gs>
                    <a:gs pos="48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월</a:t>
            </a:r>
            <a:endParaRPr lang="en-US" altLang="ko-KR" sz="9600" b="1" dirty="0" smtClean="0">
              <a:ln w="0">
                <a:solidFill>
                  <a:srgbClr val="FFFF00"/>
                </a:solidFill>
              </a:ln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8000" b="1" dirty="0" smtClean="0">
                <a:ln w="0">
                  <a:solidFill>
                    <a:srgbClr val="FFFF00"/>
                  </a:solidFill>
                </a:ln>
                <a:solidFill>
                  <a:srgbClr val="FF51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생일축하합니다</a:t>
            </a:r>
            <a:endParaRPr lang="ko-KR" altLang="en-US" sz="8000" b="1" dirty="0">
              <a:ln w="0">
                <a:solidFill>
                  <a:srgbClr val="FFFF00"/>
                </a:solidFill>
              </a:ln>
              <a:solidFill>
                <a:srgbClr val="FF5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6896" y="6208861"/>
            <a:ext cx="276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ko-KR" alt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53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6049" y="552116"/>
            <a:ext cx="6516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생일</a:t>
            </a:r>
            <a:r>
              <a:rPr lang="ko-KR" altLang="en-US" sz="6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축하 합니다</a:t>
            </a:r>
            <a:endParaRPr lang="ko-KR" altLang="en-US" sz="66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143955" y="1660112"/>
            <a:ext cx="601018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29051" y="3116497"/>
            <a:ext cx="1029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Microsoft Himalaya" panose="01010100010101010101" pitchFamily="2" charset="0"/>
              </a:rPr>
              <a:t>7</a:t>
            </a:r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Microsoft Himalaya" panose="01010100010101010101" pitchFamily="2" charset="0"/>
              </a:rPr>
              <a:t>세</a:t>
            </a:r>
            <a:endParaRPr lang="ko-KR" altLang="en-US" sz="4800" dirty="0">
              <a:latin typeface="휴먼모음T" panose="02030504000101010101" pitchFamily="18" charset="-127"/>
              <a:ea typeface="휴먼모음T" panose="02030504000101010101" pitchFamily="18" charset="-127"/>
              <a:cs typeface="Microsoft Himalaya" panose="010101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3834" y="4106091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Microsoft Himalaya" panose="01010100010101010101" pitchFamily="2" charset="0"/>
              </a:rPr>
              <a:t>이예인</a:t>
            </a:r>
            <a:endParaRPr lang="ko-KR" altLang="en-US" sz="8800" dirty="0">
              <a:latin typeface="HY견고딕" panose="02030600000101010101" pitchFamily="18" charset="-127"/>
              <a:ea typeface="HY견고딕" panose="02030600000101010101" pitchFamily="18" charset="-127"/>
              <a:cs typeface="Microsoft Himalaya" panose="01010100010101010101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4318" b="36127"/>
          <a:stretch/>
        </p:blipFill>
        <p:spPr>
          <a:xfrm>
            <a:off x="502276" y="1750979"/>
            <a:ext cx="4021878" cy="423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 r="84"/>
          <a:stretch/>
        </p:blipFill>
        <p:spPr>
          <a:xfrm>
            <a:off x="0" y="6122125"/>
            <a:ext cx="3096986" cy="55299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 r="84"/>
          <a:stretch/>
        </p:blipFill>
        <p:spPr>
          <a:xfrm>
            <a:off x="3044734" y="6122125"/>
            <a:ext cx="3096986" cy="55299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 r="84"/>
          <a:stretch/>
        </p:blipFill>
        <p:spPr>
          <a:xfrm>
            <a:off x="6047014" y="6122125"/>
            <a:ext cx="3096986" cy="55299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rcRect l="74190" t="49365" r="8096" b="24391"/>
          <a:stretch/>
        </p:blipFill>
        <p:spPr>
          <a:xfrm rot="18821563">
            <a:off x="6238717" y="2101724"/>
            <a:ext cx="2119470" cy="2099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86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2143955" y="1660112"/>
            <a:ext cx="601018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29051" y="3116497"/>
            <a:ext cx="1029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Microsoft Himalaya" panose="01010100010101010101" pitchFamily="2" charset="0"/>
              </a:rPr>
              <a:t>3</a:t>
            </a:r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Microsoft Himalaya" panose="01010100010101010101" pitchFamily="2" charset="0"/>
              </a:rPr>
              <a:t>세</a:t>
            </a:r>
            <a:endParaRPr lang="ko-KR" altLang="en-US" sz="4800" dirty="0">
              <a:latin typeface="휴먼모음T" panose="02030504000101010101" pitchFamily="18" charset="-127"/>
              <a:ea typeface="휴먼모음T" panose="02030504000101010101" pitchFamily="18" charset="-127"/>
              <a:cs typeface="Microsoft Himalaya" panose="010101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4880" y="4079965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Microsoft Himalaya" panose="01010100010101010101" pitchFamily="2" charset="0"/>
              </a:rPr>
              <a:t>현하빈</a:t>
            </a:r>
            <a:endParaRPr lang="ko-KR" altLang="en-US" sz="8800" dirty="0">
              <a:latin typeface="HY견고딕" panose="02030600000101010101" pitchFamily="18" charset="-127"/>
              <a:ea typeface="HY견고딕" panose="02030600000101010101" pitchFamily="18" charset="-127"/>
              <a:cs typeface="Microsoft Himalaya" panose="01010100010101010101" pitchFamily="2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 r="84"/>
          <a:stretch/>
        </p:blipFill>
        <p:spPr>
          <a:xfrm>
            <a:off x="0" y="6122125"/>
            <a:ext cx="3096986" cy="55299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 r="84"/>
          <a:stretch/>
        </p:blipFill>
        <p:spPr>
          <a:xfrm>
            <a:off x="3044734" y="6122125"/>
            <a:ext cx="3096986" cy="55299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 r="84"/>
          <a:stretch/>
        </p:blipFill>
        <p:spPr>
          <a:xfrm>
            <a:off x="6047014" y="6122125"/>
            <a:ext cx="3096986" cy="5529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6049" y="552116"/>
            <a:ext cx="6516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생일</a:t>
            </a:r>
            <a:r>
              <a:rPr lang="ko-KR" altLang="en-US" sz="6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축하 합니다</a:t>
            </a:r>
            <a:endParaRPr lang="ko-KR" altLang="en-US" sz="66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15254" r="25875" b="10939"/>
          <a:stretch/>
        </p:blipFill>
        <p:spPr>
          <a:xfrm rot="5400000">
            <a:off x="438655" y="1826025"/>
            <a:ext cx="4159996" cy="4011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rcRect l="74190" t="49365" r="8096" b="24391"/>
          <a:stretch/>
        </p:blipFill>
        <p:spPr>
          <a:xfrm rot="18821563">
            <a:off x="6238717" y="2101724"/>
            <a:ext cx="2119470" cy="2099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23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추억">
  <a:themeElements>
    <a:clrScheme name="추억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1067</TotalTime>
  <Words>18</Words>
  <Application>Microsoft Office PowerPoint</Application>
  <PresentationFormat>화면 슬라이드 쇼(4:3)</PresentationFormat>
  <Paragraphs>12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</vt:i4>
      </vt:variant>
    </vt:vector>
  </HeadingPairs>
  <TitlesOfParts>
    <vt:vector size="15" baseType="lpstr">
      <vt:lpstr>HY견고딕</vt:lpstr>
      <vt:lpstr>맑은 고딕</vt:lpstr>
      <vt:lpstr>휴먼둥근헤드라인</vt:lpstr>
      <vt:lpstr>휴먼모음T</vt:lpstr>
      <vt:lpstr>Arial</vt:lpstr>
      <vt:lpstr>Calibri</vt:lpstr>
      <vt:lpstr>Calibri Light</vt:lpstr>
      <vt:lpstr>Microsoft Himalaya</vt:lpstr>
      <vt:lpstr>Wingdings 2</vt:lpstr>
      <vt:lpstr>HDOfficeLightV0</vt:lpstr>
      <vt:lpstr>디자인 사용자 지정</vt:lpstr>
      <vt:lpstr>추억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160</cp:revision>
  <dcterms:created xsi:type="dcterms:W3CDTF">2021-01-04T13:13:52Z</dcterms:created>
  <dcterms:modified xsi:type="dcterms:W3CDTF">2021-03-06T06:58:26Z</dcterms:modified>
</cp:coreProperties>
</file>