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3" r:id="rId1"/>
    <p:sldMasterId id="2147483929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32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3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0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778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45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0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44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40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69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1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5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46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09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68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9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6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7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4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4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2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2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9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47742" y="419450"/>
            <a:ext cx="10922012" cy="6149129"/>
          </a:xfrm>
          <a:gradFill>
            <a:gsLst>
              <a:gs pos="43120">
                <a:srgbClr val="FBF2F5"/>
              </a:gs>
              <a:gs pos="94000">
                <a:schemeClr val="accent5">
                  <a:tint val="1000"/>
                  <a:satMod val="255000"/>
                  <a:alpha val="0"/>
                </a:schemeClr>
              </a:gs>
              <a:gs pos="53000">
                <a:schemeClr val="accent5">
                  <a:tint val="12000"/>
                  <a:satMod val="255000"/>
                </a:schemeClr>
              </a:gs>
              <a:gs pos="100000">
                <a:schemeClr val="accent5">
                  <a:tint val="45000"/>
                  <a:satMod val="250000"/>
                </a:schemeClr>
              </a:gs>
            </a:gsLst>
            <a:path path="circle">
              <a:fillToRect l="-40000" t="-90000" r="140000" b="190000"/>
            </a:path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모세처럼</a:t>
            </a: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9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말씀따라</a:t>
            </a:r>
            <a: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길이 보이지 않아요 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혼자서는 갈 수 없어요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두렵고 불안해져요 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혼자서는 할 수 없어요 </a:t>
            </a:r>
            <a:r>
              <a:rPr lang="en-US" altLang="ko-KR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00" t="42372" r="891" b="12333"/>
          <a:stretch/>
        </p:blipFill>
        <p:spPr>
          <a:xfrm>
            <a:off x="9423921" y="3050960"/>
            <a:ext cx="2027648" cy="225319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889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832" y="279491"/>
            <a:ext cx="11325596" cy="6149129"/>
          </a:xfrm>
          <a:gradFill>
            <a:gsLst>
              <a:gs pos="43120">
                <a:srgbClr val="FBF2F5"/>
              </a:gs>
              <a:gs pos="94000">
                <a:schemeClr val="accent5">
                  <a:tint val="1000"/>
                  <a:satMod val="255000"/>
                  <a:alpha val="0"/>
                </a:schemeClr>
              </a:gs>
              <a:gs pos="53000">
                <a:schemeClr val="accent5">
                  <a:tint val="12000"/>
                  <a:satMod val="255000"/>
                </a:schemeClr>
              </a:gs>
              <a:gs pos="100000">
                <a:schemeClr val="accent5">
                  <a:tint val="45000"/>
                  <a:satMod val="250000"/>
                </a:schemeClr>
              </a:gs>
            </a:gsLst>
            <a:path path="circle">
              <a:fillToRect l="-40000" t="-90000" r="140000" b="190000"/>
            </a:path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모세처럼</a:t>
            </a: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9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말씀따라</a:t>
            </a:r>
            <a: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ko-KR" altLang="en-US" sz="7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모세처럼 말씀 따라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뜻대로 살아 가면 돼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말씀 기억하고 순종할 때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ko-KR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주님이 나의 길을 열어주시죠</a:t>
            </a:r>
            <a: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 descr="EL1iKVoZxxM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222" y="428781"/>
            <a:ext cx="1851194" cy="2313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28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TM02900720[[fn=전체]]</Template>
  <TotalTime>83</TotalTime>
  <Words>0</Words>
  <Application>Microsoft Office PowerPoint</Application>
  <PresentationFormat>와이드스크린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맑은 고딕</vt:lpstr>
      <vt:lpstr>휴먼모음T</vt:lpstr>
      <vt:lpstr>Arial</vt:lpstr>
      <vt:lpstr>Calibri</vt:lpstr>
      <vt:lpstr>Calibri Light</vt:lpstr>
      <vt:lpstr>Wingdings 2</vt:lpstr>
      <vt:lpstr>HDOfficeLightV0</vt:lpstr>
      <vt:lpstr>Office 테마</vt:lpstr>
      <vt:lpstr>  모세처럼 말씀따라    길이 보이지 않아요   혼자서는 갈 수 없어요  두렵고 불안해져요   혼자서는 할 수 없어요  </vt:lpstr>
      <vt:lpstr>  모세처럼 말씀따라   모세처럼 말씀 따라  하나님 뜻대로 살아 가면 돼  하나님 말씀 기억하고 순종할 때  주님이 나의 길을 열어주시죠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말씀암송   너는 마음을 다하고  뜻을 다하고  힘을 다하여  네 하나님 여호와를 사랑하라                                  - 신명기 6:5 말씀. 아멘</dc:title>
  <dc:creator>techo@nate.com</dc:creator>
  <cp:lastModifiedBy>techo@nate.com</cp:lastModifiedBy>
  <cp:revision>18</cp:revision>
  <dcterms:created xsi:type="dcterms:W3CDTF">2021-05-01T12:41:36Z</dcterms:created>
  <dcterms:modified xsi:type="dcterms:W3CDTF">2021-05-15T11:32:17Z</dcterms:modified>
</cp:coreProperties>
</file>