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8391" r:id="rId5"/>
    <p:sldMasterId id="2147488619" r:id="rId6"/>
    <p:sldMasterId id="2147488637" r:id="rId7"/>
    <p:sldMasterId id="2147488655" r:id="rId8"/>
    <p:sldMasterId id="2147488697" r:id="rId9"/>
    <p:sldMasterId id="2147488715" r:id="rId10"/>
    <p:sldMasterId id="2147488733" r:id="rId11"/>
  </p:sldMasterIdLst>
  <p:notesMasterIdLst>
    <p:notesMasterId r:id="rId53"/>
  </p:notesMasterIdLst>
  <p:sldIdLst>
    <p:sldId id="681" r:id="rId12"/>
    <p:sldId id="867" r:id="rId13"/>
    <p:sldId id="868" r:id="rId14"/>
    <p:sldId id="869" r:id="rId15"/>
    <p:sldId id="870" r:id="rId16"/>
    <p:sldId id="871" r:id="rId17"/>
    <p:sldId id="872" r:id="rId18"/>
    <p:sldId id="873" r:id="rId19"/>
    <p:sldId id="874" r:id="rId20"/>
    <p:sldId id="875" r:id="rId21"/>
    <p:sldId id="840" r:id="rId22"/>
    <p:sldId id="823" r:id="rId23"/>
    <p:sldId id="876" r:id="rId24"/>
    <p:sldId id="878" r:id="rId25"/>
    <p:sldId id="877" r:id="rId26"/>
    <p:sldId id="879" r:id="rId27"/>
    <p:sldId id="880" r:id="rId28"/>
    <p:sldId id="791" r:id="rId29"/>
    <p:sldId id="858" r:id="rId30"/>
    <p:sldId id="393" r:id="rId31"/>
    <p:sldId id="679" r:id="rId32"/>
    <p:sldId id="680" r:id="rId33"/>
    <p:sldId id="413" r:id="rId34"/>
    <p:sldId id="414" r:id="rId35"/>
    <p:sldId id="415" r:id="rId36"/>
    <p:sldId id="416" r:id="rId37"/>
    <p:sldId id="802" r:id="rId38"/>
    <p:sldId id="803" r:id="rId39"/>
    <p:sldId id="804" r:id="rId40"/>
    <p:sldId id="359" r:id="rId41"/>
    <p:sldId id="533" r:id="rId42"/>
    <p:sldId id="394" r:id="rId43"/>
    <p:sldId id="332" r:id="rId44"/>
    <p:sldId id="333" r:id="rId45"/>
    <p:sldId id="334" r:id="rId46"/>
    <p:sldId id="335" r:id="rId47"/>
    <p:sldId id="338" r:id="rId48"/>
    <p:sldId id="329" r:id="rId49"/>
    <p:sldId id="330" r:id="rId50"/>
    <p:sldId id="331" r:id="rId51"/>
    <p:sldId id="336" r:id="rId5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0000"/>
    <a:srgbClr val="0066FF"/>
    <a:srgbClr val="FFFF85"/>
    <a:srgbClr val="0000CC"/>
    <a:srgbClr val="FF51CC"/>
    <a:srgbClr val="FFFFCC"/>
    <a:srgbClr val="ED4D05"/>
    <a:srgbClr val="FFFFFF"/>
    <a:srgbClr val="1BB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700" autoAdjust="0"/>
  </p:normalViewPr>
  <p:slideViewPr>
    <p:cSldViewPr snapToGrid="0">
      <p:cViewPr>
        <p:scale>
          <a:sx n="77" d="100"/>
          <a:sy n="77" d="100"/>
        </p:scale>
        <p:origin x="1626" y="1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84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6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2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47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42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60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15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42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2023-03-25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58078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2023-03-25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2731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2023-03-25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24446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2023-03-25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391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61919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45879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15085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6552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986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3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168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877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49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63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164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736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82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423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8174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04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3009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652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350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384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992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185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752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425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882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19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01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592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244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213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24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235194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904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8863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3515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53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032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3585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144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671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092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467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628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344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164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90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07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448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12025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655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035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7298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082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4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18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21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39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48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3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25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1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25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00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4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0540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71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406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3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14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80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363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205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246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759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732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650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235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1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533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159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005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5317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331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017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796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549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139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839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15581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31261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3155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56421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34106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49172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8344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04565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876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95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62370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71486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86505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4687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35861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25006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545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32034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7724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732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image" Target="../media/image1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63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716" r:id="rId1"/>
    <p:sldLayoutId id="2147488717" r:id="rId2"/>
    <p:sldLayoutId id="2147488718" r:id="rId3"/>
    <p:sldLayoutId id="2147488719" r:id="rId4"/>
    <p:sldLayoutId id="2147488720" r:id="rId5"/>
    <p:sldLayoutId id="2147488721" r:id="rId6"/>
    <p:sldLayoutId id="2147488722" r:id="rId7"/>
    <p:sldLayoutId id="2147488723" r:id="rId8"/>
    <p:sldLayoutId id="2147488724" r:id="rId9"/>
    <p:sldLayoutId id="2147488725" r:id="rId10"/>
    <p:sldLayoutId id="2147488726" r:id="rId11"/>
    <p:sldLayoutId id="2147488727" r:id="rId12"/>
    <p:sldLayoutId id="2147488728" r:id="rId13"/>
    <p:sldLayoutId id="2147488729" r:id="rId14"/>
    <p:sldLayoutId id="2147488730" r:id="rId15"/>
    <p:sldLayoutId id="2147488731" r:id="rId16"/>
    <p:sldLayoutId id="214748873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11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734" r:id="rId1"/>
    <p:sldLayoutId id="2147488735" r:id="rId2"/>
    <p:sldLayoutId id="2147488736" r:id="rId3"/>
    <p:sldLayoutId id="2147488737" r:id="rId4"/>
    <p:sldLayoutId id="2147488738" r:id="rId5"/>
    <p:sldLayoutId id="2147488739" r:id="rId6"/>
    <p:sldLayoutId id="2147488740" r:id="rId7"/>
    <p:sldLayoutId id="2147488741" r:id="rId8"/>
    <p:sldLayoutId id="2147488742" r:id="rId9"/>
    <p:sldLayoutId id="2147488743" r:id="rId10"/>
    <p:sldLayoutId id="2147488744" r:id="rId11"/>
    <p:sldLayoutId id="2147488745" r:id="rId12"/>
    <p:sldLayoutId id="2147488746" r:id="rId13"/>
    <p:sldLayoutId id="2147488747" r:id="rId14"/>
    <p:sldLayoutId id="2147488748" r:id="rId15"/>
    <p:sldLayoutId id="2147488749" r:id="rId16"/>
    <p:sldLayoutId id="214748875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30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392" r:id="rId1"/>
    <p:sldLayoutId id="2147488393" r:id="rId2"/>
    <p:sldLayoutId id="2147488394" r:id="rId3"/>
    <p:sldLayoutId id="2147488395" r:id="rId4"/>
    <p:sldLayoutId id="2147488396" r:id="rId5"/>
    <p:sldLayoutId id="2147488397" r:id="rId6"/>
    <p:sldLayoutId id="2147488398" r:id="rId7"/>
    <p:sldLayoutId id="2147488399" r:id="rId8"/>
    <p:sldLayoutId id="2147488400" r:id="rId9"/>
    <p:sldLayoutId id="2147488401" r:id="rId10"/>
    <p:sldLayoutId id="2147488402" r:id="rId11"/>
    <p:sldLayoutId id="2147488403" r:id="rId12"/>
    <p:sldLayoutId id="2147488404" r:id="rId13"/>
    <p:sldLayoutId id="2147488405" r:id="rId14"/>
    <p:sldLayoutId id="2147488406" r:id="rId15"/>
    <p:sldLayoutId id="2147488407" r:id="rId16"/>
    <p:sldLayoutId id="214748840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7677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20" r:id="rId1"/>
    <p:sldLayoutId id="2147488621" r:id="rId2"/>
    <p:sldLayoutId id="2147488622" r:id="rId3"/>
    <p:sldLayoutId id="2147488623" r:id="rId4"/>
    <p:sldLayoutId id="2147488624" r:id="rId5"/>
    <p:sldLayoutId id="2147488625" r:id="rId6"/>
    <p:sldLayoutId id="2147488626" r:id="rId7"/>
    <p:sldLayoutId id="2147488627" r:id="rId8"/>
    <p:sldLayoutId id="2147488628" r:id="rId9"/>
    <p:sldLayoutId id="2147488629" r:id="rId10"/>
    <p:sldLayoutId id="2147488630" r:id="rId11"/>
    <p:sldLayoutId id="2147488631" r:id="rId12"/>
    <p:sldLayoutId id="2147488632" r:id="rId13"/>
    <p:sldLayoutId id="2147488633" r:id="rId14"/>
    <p:sldLayoutId id="2147488634" r:id="rId15"/>
    <p:sldLayoutId id="2147488635" r:id="rId16"/>
    <p:sldLayoutId id="214748863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9790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38" r:id="rId1"/>
    <p:sldLayoutId id="2147488639" r:id="rId2"/>
    <p:sldLayoutId id="2147488640" r:id="rId3"/>
    <p:sldLayoutId id="2147488641" r:id="rId4"/>
    <p:sldLayoutId id="2147488642" r:id="rId5"/>
    <p:sldLayoutId id="2147488643" r:id="rId6"/>
    <p:sldLayoutId id="2147488644" r:id="rId7"/>
    <p:sldLayoutId id="2147488645" r:id="rId8"/>
    <p:sldLayoutId id="2147488646" r:id="rId9"/>
    <p:sldLayoutId id="2147488647" r:id="rId10"/>
    <p:sldLayoutId id="2147488648" r:id="rId11"/>
    <p:sldLayoutId id="2147488649" r:id="rId12"/>
    <p:sldLayoutId id="2147488650" r:id="rId13"/>
    <p:sldLayoutId id="2147488651" r:id="rId14"/>
    <p:sldLayoutId id="2147488652" r:id="rId15"/>
    <p:sldLayoutId id="2147488653" r:id="rId16"/>
    <p:sldLayoutId id="214748865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2023-03-25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69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56" r:id="rId1"/>
    <p:sldLayoutId id="2147488657" r:id="rId2"/>
    <p:sldLayoutId id="2147488658" r:id="rId3"/>
    <p:sldLayoutId id="2147488659" r:id="rId4"/>
    <p:sldLayoutId id="2147488660" r:id="rId5"/>
    <p:sldLayoutId id="2147488661" r:id="rId6"/>
    <p:sldLayoutId id="2147488662" r:id="rId7"/>
    <p:sldLayoutId id="2147488663" r:id="rId8"/>
    <p:sldLayoutId id="2147488664" r:id="rId9"/>
    <p:sldLayoutId id="2147488665" r:id="rId10"/>
    <p:sldLayoutId id="2147488666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2023-03-25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33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98" r:id="rId1"/>
    <p:sldLayoutId id="2147488699" r:id="rId2"/>
    <p:sldLayoutId id="2147488700" r:id="rId3"/>
    <p:sldLayoutId id="2147488701" r:id="rId4"/>
    <p:sldLayoutId id="2147488702" r:id="rId5"/>
    <p:sldLayoutId id="2147488703" r:id="rId6"/>
    <p:sldLayoutId id="2147488704" r:id="rId7"/>
    <p:sldLayoutId id="2147488705" r:id="rId8"/>
    <p:sldLayoutId id="2147488706" r:id="rId9"/>
    <p:sldLayoutId id="2147488707" r:id="rId10"/>
    <p:sldLayoutId id="2147488708" r:id="rId11"/>
    <p:sldLayoutId id="2147488709" r:id="rId12"/>
    <p:sldLayoutId id="2147488710" r:id="rId13"/>
    <p:sldLayoutId id="2147488711" r:id="rId14"/>
    <p:sldLayoutId id="2147488712" r:id="rId15"/>
    <p:sldLayoutId id="2147488713" r:id="rId16"/>
    <p:sldLayoutId id="214748871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60800" y="2318007"/>
            <a:ext cx="8543364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11" y="313740"/>
            <a:ext cx="4559474" cy="324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88456" y="3821436"/>
            <a:ext cx="117553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n>
                  <a:solidFill>
                    <a:srgbClr val="99CB38">
                      <a:lumMod val="20000"/>
                      <a:lumOff val="80000"/>
                    </a:srgbClr>
                  </a:solidFill>
                </a:ln>
                <a:solidFill>
                  <a:srgbClr val="4EB3CF">
                    <a:lumMod val="50000"/>
                  </a:srgbClr>
                </a:solidFill>
                <a:effectLst>
                  <a:glow rad="101600">
                    <a:srgbClr val="51C3F9">
                      <a:lumMod val="20000"/>
                      <a:lumOff val="80000"/>
                      <a:alpha val="60000"/>
                    </a:srgbClr>
                  </a:glo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호산나 호산나 </a:t>
            </a:r>
            <a:r>
              <a:rPr lang="ko-KR" altLang="en-US" sz="6600" dirty="0" smtClean="0">
                <a:ln>
                  <a:solidFill>
                    <a:srgbClr val="99CB38">
                      <a:lumMod val="20000"/>
                      <a:lumOff val="80000"/>
                    </a:srgbClr>
                  </a:solidFill>
                </a:ln>
                <a:solidFill>
                  <a:srgbClr val="4EB3CF">
                    <a:lumMod val="50000"/>
                  </a:srgbClr>
                </a:solidFill>
                <a:effectLst>
                  <a:glow rad="101600">
                    <a:srgbClr val="51C3F9">
                      <a:lumMod val="20000"/>
                      <a:lumOff val="80000"/>
                      <a:alpha val="60000"/>
                    </a:srgbClr>
                  </a:glo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겸손의 왕이여</a:t>
            </a:r>
            <a:endParaRPr lang="en-US" altLang="ko-KR" sz="6600" dirty="0" smtClean="0">
              <a:ln>
                <a:solidFill>
                  <a:srgbClr val="99CB38">
                    <a:lumMod val="20000"/>
                    <a:lumOff val="80000"/>
                  </a:srgbClr>
                </a:solidFill>
              </a:ln>
              <a:solidFill>
                <a:srgbClr val="4EB3CF">
                  <a:lumMod val="50000"/>
                </a:srgbClr>
              </a:solidFill>
              <a:effectLst>
                <a:glow rad="101600">
                  <a:srgbClr val="51C3F9">
                    <a:lumMod val="20000"/>
                    <a:lumOff val="80000"/>
                    <a:alpha val="60000"/>
                  </a:srgbClr>
                </a:glow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/>
            <a:endParaRPr lang="en-US" altLang="ko-KR" sz="2400" dirty="0">
              <a:ln>
                <a:solidFill>
                  <a:srgbClr val="99CB38">
                    <a:lumMod val="20000"/>
                    <a:lumOff val="80000"/>
                  </a:srgbClr>
                </a:solidFill>
              </a:ln>
              <a:solidFill>
                <a:srgbClr val="4EB3CF">
                  <a:lumMod val="50000"/>
                </a:srgbClr>
              </a:solidFill>
              <a:effectLst>
                <a:glow rad="101600">
                  <a:srgbClr val="51C3F9">
                    <a:lumMod val="20000"/>
                    <a:lumOff val="80000"/>
                    <a:alpha val="60000"/>
                  </a:srgbClr>
                </a:glow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/>
            <a:r>
              <a:rPr lang="ko-KR" altLang="en-US" sz="6600" dirty="0">
                <a:ln>
                  <a:solidFill>
                    <a:srgbClr val="99CB38">
                      <a:lumMod val="20000"/>
                      <a:lumOff val="80000"/>
                    </a:srgbClr>
                  </a:solidFill>
                </a:ln>
                <a:solidFill>
                  <a:srgbClr val="4EB3CF">
                    <a:lumMod val="50000"/>
                  </a:srgbClr>
                </a:solidFill>
                <a:effectLst>
                  <a:glow rad="101600">
                    <a:srgbClr val="51C3F9">
                      <a:lumMod val="20000"/>
                      <a:lumOff val="80000"/>
                      <a:alpha val="60000"/>
                    </a:srgbClr>
                  </a:glo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호산나 호산나 </a:t>
            </a:r>
            <a:r>
              <a:rPr lang="ko-KR" altLang="en-US" sz="6600" dirty="0" smtClean="0">
                <a:ln>
                  <a:solidFill>
                    <a:srgbClr val="99CB38">
                      <a:lumMod val="20000"/>
                      <a:lumOff val="80000"/>
                    </a:srgbClr>
                  </a:solidFill>
                </a:ln>
                <a:solidFill>
                  <a:srgbClr val="4EB3CF">
                    <a:lumMod val="50000"/>
                  </a:srgbClr>
                </a:solidFill>
                <a:effectLst>
                  <a:glow rad="101600">
                    <a:srgbClr val="51C3F9">
                      <a:lumMod val="20000"/>
                      <a:lumOff val="80000"/>
                      <a:alpha val="60000"/>
                    </a:srgbClr>
                  </a:glo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승리의 왕이여</a:t>
            </a:r>
            <a:endParaRPr lang="en-US" altLang="ko-KR" sz="6600" dirty="0">
              <a:ln>
                <a:solidFill>
                  <a:srgbClr val="99CB38">
                    <a:lumMod val="20000"/>
                    <a:lumOff val="80000"/>
                  </a:srgbClr>
                </a:solidFill>
              </a:ln>
              <a:solidFill>
                <a:srgbClr val="4EB3CF">
                  <a:lumMod val="50000"/>
                </a:srgbClr>
              </a:solidFill>
              <a:effectLst>
                <a:glow rad="101600">
                  <a:srgbClr val="51C3F9">
                    <a:lumMod val="20000"/>
                    <a:lumOff val="80000"/>
                    <a:alpha val="60000"/>
                  </a:srgbClr>
                </a:glow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1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호산나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379" y="1344866"/>
            <a:ext cx="12109621" cy="4855629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호산나 </a:t>
            </a:r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호산나 호산나 높은 곳에서</a:t>
            </a:r>
          </a:p>
          <a:p>
            <a:pPr marL="0" indent="0">
              <a:buNone/>
            </a:pP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호산나 </a:t>
            </a:r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호산나 호산나 높은 곳에서</a:t>
            </a:r>
          </a:p>
          <a:p>
            <a:pPr marL="0" indent="0">
              <a:buNone/>
            </a:pPr>
            <a:r>
              <a:rPr lang="ko-KR" altLang="en-US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1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주의 </a:t>
            </a:r>
            <a:r>
              <a:rPr lang="ko-KR" altLang="en-US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이름 높여 다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찬양하라</a:t>
            </a:r>
            <a:endParaRPr lang="ko-KR" altLang="en-US" sz="6000" dirty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03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904" y="1553860"/>
            <a:ext cx="12126096" cy="5069813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귀하신 </a:t>
            </a:r>
            <a:r>
              <a:rPr lang="ko-KR" altLang="en-US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 나의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endParaRPr lang="en-US" altLang="ko-KR" sz="6000" dirty="0" smtClean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호산나 </a:t>
            </a:r>
            <a:r>
              <a:rPr lang="ko-KR" altLang="en-US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높이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외치세</a:t>
            </a:r>
            <a:endParaRPr lang="en-US" altLang="ko-KR" sz="6000" dirty="0" smtClean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영광 </a:t>
            </a:r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영광 왕의 왕께 영광을</a:t>
            </a:r>
          </a:p>
          <a:p>
            <a:pPr marL="0" indent="0">
              <a:buNone/>
            </a:pP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영광 </a:t>
            </a:r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영광 왕의 왕께 </a:t>
            </a: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영광을</a:t>
            </a:r>
            <a:endParaRPr lang="en-US" altLang="ko-KR" sz="6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0209" b="25121"/>
          <a:stretch/>
        </p:blipFill>
        <p:spPr>
          <a:xfrm rot="21149264">
            <a:off x="9227656" y="804188"/>
            <a:ext cx="3144399" cy="538586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b="25200"/>
          <a:stretch/>
        </p:blipFill>
        <p:spPr>
          <a:xfrm rot="3193866">
            <a:off x="9951157" y="4903525"/>
            <a:ext cx="1400451" cy="215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904" y="1215656"/>
            <a:ext cx="12126096" cy="5069813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>
                <a:solidFill>
                  <a:srgbClr val="CCFF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주의 이름 높여 다 찬양하라</a:t>
            </a:r>
          </a:p>
          <a:p>
            <a:pPr marL="0" indent="0">
              <a:buNone/>
            </a:pPr>
            <a:endParaRPr lang="en-US" altLang="ko-KR" sz="600" dirty="0" smtClean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귀하신 </a:t>
            </a:r>
            <a:r>
              <a:rPr lang="ko-KR" altLang="en-US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 나의 하나님</a:t>
            </a:r>
          </a:p>
          <a:p>
            <a:pPr marL="0" indent="0">
              <a:buNone/>
            </a:pP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주님께 </a:t>
            </a:r>
            <a:r>
              <a:rPr lang="ko-KR" altLang="en-US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영광 돌리세</a:t>
            </a:r>
            <a:endParaRPr lang="en-US" altLang="ko-KR" sz="6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82" y="3770333"/>
            <a:ext cx="4564646" cy="327221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474" y="2880985"/>
            <a:ext cx="5805263" cy="41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379" y="1344866"/>
            <a:ext cx="12109621" cy="4855629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호산나 </a:t>
            </a:r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호산나 호산나 높은 곳에서</a:t>
            </a:r>
          </a:p>
          <a:p>
            <a:pPr marL="0" indent="0">
              <a:buNone/>
            </a:pP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호산나 </a:t>
            </a:r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호산나 호산나 높은 곳에서</a:t>
            </a:r>
          </a:p>
          <a:p>
            <a:pPr marL="0" indent="0">
              <a:buNone/>
            </a:pPr>
            <a:r>
              <a:rPr lang="ko-KR" altLang="en-US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1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주의 </a:t>
            </a:r>
            <a:r>
              <a:rPr lang="ko-KR" altLang="en-US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이름 높여 다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찬양하라</a:t>
            </a:r>
            <a:endParaRPr lang="ko-KR" altLang="en-US" sz="6000" dirty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36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904" y="1215656"/>
            <a:ext cx="12126096" cy="5069813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귀하신 </a:t>
            </a:r>
            <a:r>
              <a:rPr lang="ko-KR" altLang="en-US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 나의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endParaRPr lang="en-US" altLang="ko-KR" sz="6000" dirty="0" smtClean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32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1400" dirty="0" smtClean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srgbClr val="CCFF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호산나 </a:t>
            </a:r>
            <a:r>
              <a:rPr lang="ko-KR" altLang="en-US" sz="6000" dirty="0">
                <a:solidFill>
                  <a:srgbClr val="CCFF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높이 </a:t>
            </a:r>
            <a:r>
              <a:rPr lang="ko-KR" altLang="en-US" sz="6000" dirty="0" smtClean="0">
                <a:solidFill>
                  <a:srgbClr val="CCFF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외치세</a:t>
            </a:r>
            <a:r>
              <a:rPr lang="en-US" altLang="ko-KR" sz="6000" dirty="0">
                <a:solidFill>
                  <a:srgbClr val="CCFF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6000" dirty="0" smtClean="0">
              <a:solidFill>
                <a:srgbClr val="CCFF6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sz="6000" dirty="0">
                <a:solidFill>
                  <a:srgbClr val="CCFF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srgbClr val="CCFF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호산나 </a:t>
            </a:r>
            <a:r>
              <a:rPr lang="ko-KR" altLang="en-US" sz="6000" dirty="0">
                <a:solidFill>
                  <a:srgbClr val="CCFF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높이 </a:t>
            </a:r>
            <a:r>
              <a:rPr lang="ko-KR" altLang="en-US" sz="6000" dirty="0" smtClean="0">
                <a:solidFill>
                  <a:srgbClr val="CCFF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외치세</a:t>
            </a:r>
            <a:endParaRPr lang="en-US" altLang="ko-KR" sz="6000" dirty="0" smtClean="0">
              <a:solidFill>
                <a:srgbClr val="CCFF6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829" y="1991638"/>
            <a:ext cx="7147922" cy="512405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405" y="2919735"/>
            <a:ext cx="5493773" cy="39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01890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십자가에 달리신 </a:t>
            </a: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 </a:t>
            </a:r>
            <a:endParaRPr lang="en-US" altLang="ko-KR" sz="60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그의 </a:t>
            </a:r>
            <a:r>
              <a:rPr lang="ko-KR" altLang="en-US" sz="6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한없는 </a:t>
            </a: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</a:t>
            </a:r>
            <a:r>
              <a:rPr lang="ko-KR" altLang="en-US" sz="6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사람을 </a:t>
            </a: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보네</a:t>
            </a:r>
            <a:endParaRPr lang="en-US" altLang="ko-KR" sz="60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endParaRPr lang="en-US" altLang="ko-KR" sz="20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 </a:t>
            </a:r>
            <a:r>
              <a:rPr lang="ko-KR" altLang="en-US" sz="6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죄 </a:t>
            </a: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위해 그 </a:t>
            </a:r>
            <a:r>
              <a:rPr lang="ko-KR" altLang="en-US" sz="6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아픔까지 </a:t>
            </a: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참으시며</a:t>
            </a:r>
            <a:endParaRPr lang="en-US" altLang="ko-KR" sz="60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생명까지 내어 </a:t>
            </a: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주셨네</a:t>
            </a:r>
            <a:endParaRPr lang="en-US" altLang="ko-KR" sz="60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396695" y="261724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4000" dirty="0" err="1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삽자가에</a:t>
            </a:r>
            <a:r>
              <a:rPr lang="ko-KR" altLang="en-US" sz="4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달리신 주님</a:t>
            </a:r>
            <a:endParaRPr lang="ko-KR" altLang="en-US" sz="4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47475" t="2393"/>
          <a:stretch/>
        </p:blipFill>
        <p:spPr>
          <a:xfrm>
            <a:off x="10333973" y="4904128"/>
            <a:ext cx="1741118" cy="194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</a:t>
            </a:r>
            <a:r>
              <a:rPr lang="ko-KR" altLang="en-US" sz="6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십자가 그 </a:t>
            </a: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십자가</a:t>
            </a:r>
            <a:endParaRPr lang="en-US" altLang="ko-KR" sz="60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십자가 날 </a:t>
            </a:r>
            <a:r>
              <a:rPr lang="ko-KR" altLang="en-US" sz="6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새롭게 </a:t>
            </a: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하고</a:t>
            </a:r>
            <a:endParaRPr lang="en-US" altLang="ko-KR" sz="60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endParaRPr lang="en-US" altLang="ko-KR" sz="24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십자가에 </a:t>
            </a:r>
            <a:r>
              <a:rPr lang="ko-KR" altLang="en-US" sz="6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흘린 그 보혈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주님의 사랑 </a:t>
            </a: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알게 하셨네</a:t>
            </a:r>
            <a:endParaRPr lang="en-US" altLang="ko-KR" sz="60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389" y="4398248"/>
            <a:ext cx="4093028" cy="24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1304" y="489018"/>
            <a:ext cx="4511919" cy="1123712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암송말씀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59922" y="1612730"/>
            <a:ext cx="11356809" cy="4967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6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rgbClr val="FF0000"/>
                </a:solidFill>
                <a:effectLst>
                  <a:reflection stA="0" endPos="2000" dist="279400" dir="5400000" sy="-100000" algn="bl" rotWithShape="0"/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Narkisim" panose="020E0502050101010101" pitchFamily="34" charset="-79"/>
              </a:rPr>
              <a:t>너희는 세상의 빛이라 </a:t>
            </a:r>
            <a:endParaRPr lang="en-US" altLang="ko-KR" sz="60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FF0000"/>
              </a:solidFill>
              <a:effectLst>
                <a:reflection stA="0" endPos="2000" dist="279400" dir="5400000" sy="-100000" algn="bl" rotWithShape="0"/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rgbClr val="0066FF"/>
                </a:solidFill>
                <a:effectLst>
                  <a:reflection stA="0" endPos="2000" dist="279400" dir="5400000" sy="-100000" algn="bl" rotWithShape="0"/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Narkisim" panose="020E0502050101010101" pitchFamily="34" charset="-79"/>
              </a:rPr>
              <a:t>산 위에 있는 동네가</a:t>
            </a:r>
            <a:endParaRPr lang="en-US" altLang="ko-KR" sz="60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reflection stA="0" endPos="2000" dist="279400" dir="5400000" sy="-100000" algn="bl" rotWithShape="0"/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rgbClr val="0066FF"/>
                </a:solidFill>
                <a:effectLst>
                  <a:reflection stA="0" endPos="2000" dist="279400" dir="5400000" sy="-100000" algn="bl" rotWithShape="0"/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Narkisim" panose="020E0502050101010101" pitchFamily="34" charset="-79"/>
              </a:rPr>
              <a:t>숨겨지지 못할 것이요</a:t>
            </a:r>
            <a:endParaRPr lang="en-US" altLang="ko-KR" sz="7200" b="1" dirty="0">
              <a:solidFill>
                <a:srgbClr val="0066FF"/>
              </a:solidFill>
              <a:effectLst>
                <a:reflection stA="0" endPos="2000" dist="279400" dir="5400000" sy="-100000" algn="bl" rotWithShape="0"/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/>
            <a:endParaRPr lang="en-US" altLang="ko-KR" sz="3600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prstClr val="black"/>
              </a:solidFill>
              <a:effectLst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마태복음 </a:t>
            </a:r>
            <a:r>
              <a:rPr lang="en-US" altLang="ko-KR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5</a:t>
            </a:r>
            <a:r>
              <a:rPr lang="ko-KR" altLang="en-US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장 </a:t>
            </a:r>
            <a:r>
              <a:rPr lang="en-US" altLang="ko-KR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14</a:t>
            </a:r>
            <a:r>
              <a:rPr lang="ko-KR" altLang="en-US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절 말씀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0" y="467950"/>
            <a:ext cx="2967581" cy="58794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prstClr val="white"/>
                </a:solidFill>
              </a:rPr>
              <a:t>우릴 위해 오셨어요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55898"/>
            <a:ext cx="12192000" cy="5463034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28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54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3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아들 사람의 몸을 입고</a:t>
            </a:r>
          </a:p>
          <a:p>
            <a:r>
              <a:rPr lang="ko-KR" altLang="en-US" sz="53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이 땅에 </a:t>
            </a:r>
            <a:r>
              <a:rPr lang="ko-KR" altLang="en-US" sz="53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오신 예수님은 우리의 왕이 </a:t>
            </a:r>
            <a:r>
              <a:rPr lang="ko-KR" altLang="en-US" sz="53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되셨네</a:t>
            </a:r>
            <a:endParaRPr lang="en-US" altLang="ko-KR" sz="53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4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r"/>
            <a:r>
              <a:rPr lang="ko-KR" altLang="en-US" sz="54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         그분은 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섬김의 종으로</a:t>
            </a:r>
          </a:p>
          <a:p>
            <a:pPr algn="r"/>
            <a:r>
              <a:rPr lang="ko-KR" altLang="en-US" sz="54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죽기까지 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우리를 위하여</a:t>
            </a:r>
          </a:p>
          <a:p>
            <a:pPr algn="r"/>
            <a:r>
              <a:rPr lang="ko-KR" altLang="en-US" sz="54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나에게 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너에게 우릴 위해 </a:t>
            </a:r>
            <a:r>
              <a:rPr lang="ko-KR" altLang="en-US" sz="54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오셨어요</a:t>
            </a:r>
            <a:endParaRPr lang="en-US" altLang="ko-KR" sz="54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12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680" r="52953"/>
          <a:stretch/>
        </p:blipFill>
        <p:spPr>
          <a:xfrm>
            <a:off x="551085" y="3672738"/>
            <a:ext cx="1352872" cy="2273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2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사랑 기억하는 시간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마음을 바라보는 시간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사순절의 시간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817" y="-1337658"/>
            <a:ext cx="5381066" cy="39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33_레이어 11.jpg" descr="2022 가사_0033_레이어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35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32_레이어 12.jpg" descr="2022 가사_0032_레이어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01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bg2">
                <a:tint val="97000"/>
                <a:hueMod val="162000"/>
                <a:satMod val="200000"/>
                <a:lumMod val="124000"/>
              </a:schemeClr>
            </a:gs>
            <a:gs pos="56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015" y="0"/>
            <a:ext cx="11935549" cy="6678751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 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하나님께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두 손모아 기도하는 손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친구에게 맛있는것 나눠주는 손</a:t>
            </a:r>
            <a:r>
              <a:rPr lang="en-US" altLang="ko-KR" sz="28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28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endParaRPr lang="en-US" altLang="ko-KR" sz="28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0617" y="4253808"/>
            <a:ext cx="4856977" cy="260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05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2">
                <a:tint val="97000"/>
                <a:hueMod val="162000"/>
                <a:satMod val="200000"/>
                <a:lumMod val="0"/>
              </a:schemeClr>
            </a:gs>
            <a:gs pos="12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4342"/>
            <a:ext cx="12129247" cy="680186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 입 예쁜 입은 어떤 어떤 입일까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 입 입 예쁜 입은 어떤 어떤 입일까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기쁘게 찬양하는 입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울고있는 친구를 달래주는 입</a:t>
            </a: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9316" y="4225983"/>
            <a:ext cx="4908873" cy="263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7000"/>
                <a:hueMod val="162000"/>
                <a:satMod val="200000"/>
                <a:lumMod val="124000"/>
              </a:schemeClr>
            </a:gs>
            <a:gs pos="50000">
              <a:schemeClr val="bg1">
                <a:lumMod val="95000"/>
                <a:lumOff val="5000"/>
              </a:schemeClr>
            </a:gs>
            <a:gs pos="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675569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800" dirty="0" smtClean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 발 예쁜 발은 어떤 어떤 발일까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 발 발 예쁜 발은 어떤 어떤 발일까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예배하러 교회가는 발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 없는 친구를 전도하는 발</a:t>
            </a:r>
            <a:endParaRPr lang="en-US" altLang="ko-KR" sz="54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9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</p:txBody>
      </p:sp>
      <p:pic>
        <p:nvPicPr>
          <p:cNvPr id="4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8128" y="4072169"/>
            <a:ext cx="5195744" cy="278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67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말씀을 생각하는 우리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모습을 닮아가는 우리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817" y="-1337658"/>
            <a:ext cx="5381066" cy="390599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l="6260" t="9065" r="4930" b="9759"/>
          <a:stretch/>
        </p:blipFill>
        <p:spPr>
          <a:xfrm>
            <a:off x="8337174" y="520175"/>
            <a:ext cx="1353673" cy="1317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19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10004341" y="102582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272153" y="92610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1718" y="1649376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 좋아 좋아 좋아 </a:t>
            </a: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</a:t>
            </a:r>
            <a:endParaRPr lang="en-US" altLang="ko-KR" sz="54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신나 신나 신나 신나 말씀 듣는 것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~! </a:t>
            </a: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~~!</a:t>
            </a:r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805952" y="1683840"/>
            <a:ext cx="6257364" cy="3490317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9900" b="1" dirty="0">
                <a:ln w="15875" cap="rnd" cmpd="dbl">
                  <a:solidFill>
                    <a:schemeClr val="tx1"/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9900" b="1" dirty="0">
              <a:ln w="15875" cap="rnd" cmpd="dbl">
                <a:solidFill>
                  <a:schemeClr val="tx1"/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73199" y="231228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인사해요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-73573" y="1210542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54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인사해요</a:t>
            </a:r>
            <a:r>
              <a:rPr lang="en-US" altLang="ko-KR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옆에 있는 친구와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인사해요</a:t>
            </a:r>
            <a:r>
              <a:rPr lang="en-US" altLang="ko-KR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주님의 평가가 가득하길</a:t>
            </a:r>
            <a:endParaRPr lang="en-US" altLang="ko-KR" sz="60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66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33" b="95667" l="0" r="64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3544">
            <a:off x="7014978" y="-635180"/>
            <a:ext cx="4442856" cy="60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73199" y="231228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-73573" y="1210542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사랑하시는 주님</a:t>
            </a:r>
            <a:endParaRPr lang="en-US" altLang="ko-KR" sz="64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너를 사랑하시는 주님</a:t>
            </a:r>
            <a:endParaRPr lang="en-US" altLang="ko-KR" sz="64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06" y="184673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-127362" y="1219507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매일 매일 우리 안에</a:t>
            </a:r>
            <a:endParaRPr lang="en-US" altLang="ko-KR" sz="66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주님의</a:t>
            </a: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</a:t>
            </a:r>
            <a:r>
              <a:rPr lang="en-US" altLang="ko-KR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  </a:t>
            </a: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en-US" altLang="ko-KR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66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주님의 평화가 가득하길</a:t>
            </a:r>
            <a:r>
              <a:rPr lang="en-US" altLang="ko-KR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904" y="1511689"/>
            <a:ext cx="3909733" cy="39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089364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err="1" smtClean="0">
                <a:solidFill>
                  <a:srgbClr val="A50E82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황금집</a:t>
            </a:r>
            <a:r>
              <a:rPr lang="ko-KR" altLang="en-US" sz="5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으로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가는 길도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  <a:b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en-US" altLang="ko-KR" sz="54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천국에 들어가는 길은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954" y="4195048"/>
            <a:ext cx="4093028" cy="24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길은 다른 길은 다른 길은 없어요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83" y="4403612"/>
            <a:ext cx="2708387" cy="2579894"/>
          </a:xfrm>
          <a:prstGeom prst="ellipse">
            <a:avLst/>
          </a:prstGeom>
          <a:gradFill>
            <a:gsLst>
              <a:gs pos="58000">
                <a:schemeClr val="tx1"/>
              </a:gs>
              <a:gs pos="100000">
                <a:schemeClr val="bg2">
                  <a:shade val="96000"/>
                  <a:hueMod val="88000"/>
                  <a:satMod val="220000"/>
                  <a:lumMod val="82000"/>
                </a:schemeClr>
              </a:gs>
            </a:gsLst>
            <a:lin ang="6120000" scaled="1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38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173162"/>
            <a:ext cx="4150149" cy="2953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82378" y="3126525"/>
            <a:ext cx="121096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dirty="0">
                <a:ln>
                  <a:solidFill>
                    <a:srgbClr val="99CB38">
                      <a:lumMod val="20000"/>
                      <a:lumOff val="80000"/>
                    </a:srgbClr>
                  </a:solidFill>
                </a:ln>
                <a:solidFill>
                  <a:srgbClr val="4EB3CF">
                    <a:lumMod val="50000"/>
                  </a:srgbClr>
                </a:solidFill>
                <a:effectLst>
                  <a:glow rad="101600">
                    <a:srgbClr val="51C3F9">
                      <a:lumMod val="20000"/>
                      <a:lumOff val="80000"/>
                      <a:alpha val="60000"/>
                    </a:srgbClr>
                  </a:glo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예루살렘 성으로</a:t>
            </a:r>
            <a:r>
              <a:rPr lang="en-US" altLang="ko-KR" sz="6600" dirty="0">
                <a:ln>
                  <a:solidFill>
                    <a:srgbClr val="99CB38">
                      <a:lumMod val="20000"/>
                      <a:lumOff val="80000"/>
                    </a:srgbClr>
                  </a:solidFill>
                </a:ln>
                <a:solidFill>
                  <a:srgbClr val="4EB3CF">
                    <a:lumMod val="50000"/>
                  </a:srgbClr>
                </a:solidFill>
                <a:effectLst>
                  <a:glow rad="101600">
                    <a:srgbClr val="51C3F9">
                      <a:lumMod val="20000"/>
                      <a:lumOff val="80000"/>
                      <a:alpha val="60000"/>
                    </a:srgbClr>
                  </a:glo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r>
              <a:rPr lang="ko-KR" altLang="en-US" sz="6600" dirty="0">
                <a:ln>
                  <a:solidFill>
                    <a:srgbClr val="99CB38">
                      <a:lumMod val="20000"/>
                      <a:lumOff val="80000"/>
                    </a:srgbClr>
                  </a:solidFill>
                </a:ln>
                <a:solidFill>
                  <a:srgbClr val="4EB3CF">
                    <a:lumMod val="50000"/>
                  </a:srgbClr>
                </a:solidFill>
                <a:effectLst>
                  <a:glow rad="101600">
                    <a:srgbClr val="51C3F9">
                      <a:lumMod val="20000"/>
                      <a:lumOff val="80000"/>
                      <a:alpha val="60000"/>
                    </a:srgbClr>
                  </a:glo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들어오시네</a:t>
            </a:r>
            <a:endParaRPr lang="en-US" altLang="ko-KR" sz="6600" dirty="0">
              <a:ln>
                <a:solidFill>
                  <a:srgbClr val="99CB38">
                    <a:lumMod val="20000"/>
                    <a:lumOff val="80000"/>
                  </a:srgbClr>
                </a:solidFill>
              </a:ln>
              <a:solidFill>
                <a:srgbClr val="4EB3CF">
                  <a:lumMod val="50000"/>
                </a:srgbClr>
              </a:solidFill>
              <a:effectLst>
                <a:glow rad="101600">
                  <a:srgbClr val="51C3F9">
                    <a:lumMod val="20000"/>
                    <a:lumOff val="80000"/>
                    <a:alpha val="60000"/>
                  </a:srgbClr>
                </a:glow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6600" dirty="0">
                <a:ln>
                  <a:solidFill>
                    <a:srgbClr val="99CB38">
                      <a:lumMod val="20000"/>
                      <a:lumOff val="80000"/>
                    </a:srgbClr>
                  </a:solidFill>
                </a:ln>
                <a:solidFill>
                  <a:srgbClr val="4EB3CF">
                    <a:lumMod val="50000"/>
                  </a:srgbClr>
                </a:solidFill>
                <a:effectLst>
                  <a:glow rad="101600">
                    <a:srgbClr val="51C3F9">
                      <a:lumMod val="20000"/>
                      <a:lumOff val="80000"/>
                      <a:alpha val="60000"/>
                    </a:srgbClr>
                  </a:glo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어린 나귀를 타고</a:t>
            </a:r>
            <a:r>
              <a:rPr lang="en-US" altLang="ko-KR" sz="6600" dirty="0">
                <a:ln>
                  <a:solidFill>
                    <a:srgbClr val="99CB38">
                      <a:lumMod val="20000"/>
                      <a:lumOff val="80000"/>
                    </a:srgbClr>
                  </a:solidFill>
                </a:ln>
                <a:solidFill>
                  <a:srgbClr val="4EB3CF">
                    <a:lumMod val="50000"/>
                  </a:srgbClr>
                </a:solidFill>
                <a:effectLst>
                  <a:glow rad="101600">
                    <a:srgbClr val="51C3F9">
                      <a:lumMod val="20000"/>
                      <a:lumOff val="80000"/>
                      <a:alpha val="60000"/>
                    </a:srgbClr>
                  </a:glo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r>
              <a:rPr lang="ko-KR" altLang="en-US" sz="6600" dirty="0" smtClean="0">
                <a:ln>
                  <a:solidFill>
                    <a:srgbClr val="99CB38">
                      <a:lumMod val="20000"/>
                      <a:lumOff val="80000"/>
                    </a:srgbClr>
                  </a:solidFill>
                </a:ln>
                <a:solidFill>
                  <a:srgbClr val="4EB3CF">
                    <a:lumMod val="50000"/>
                  </a:srgbClr>
                </a:solidFill>
                <a:effectLst>
                  <a:glow rad="101600">
                    <a:srgbClr val="51C3F9">
                      <a:lumMod val="20000"/>
                      <a:lumOff val="80000"/>
                      <a:alpha val="60000"/>
                    </a:srgbClr>
                  </a:glo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들어오시네</a:t>
            </a:r>
            <a:endParaRPr lang="en-US" altLang="ko-KR" sz="6600" dirty="0">
              <a:ln>
                <a:solidFill>
                  <a:srgbClr val="99CB38">
                    <a:lumMod val="20000"/>
                    <a:lumOff val="80000"/>
                  </a:srgbClr>
                </a:solidFill>
              </a:ln>
              <a:solidFill>
                <a:srgbClr val="4EB3CF">
                  <a:lumMod val="50000"/>
                </a:srgbClr>
              </a:solidFill>
              <a:effectLst>
                <a:glow rad="101600">
                  <a:srgbClr val="51C3F9">
                    <a:lumMod val="20000"/>
                    <a:lumOff val="80000"/>
                    <a:alpha val="60000"/>
                  </a:srgbClr>
                </a:glow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78" y="109312"/>
            <a:ext cx="372553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rgbClr val="99CB38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51C3F9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호산나</a:t>
            </a:r>
            <a:r>
              <a:rPr lang="en-US" altLang="ko-KR" sz="2400" dirty="0" smtClean="0">
                <a:ln>
                  <a:solidFill>
                    <a:srgbClr val="99CB38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51C3F9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400" dirty="0" err="1" smtClean="0">
                <a:ln>
                  <a:solidFill>
                    <a:srgbClr val="99CB38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51C3F9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에루살렘</a:t>
            </a:r>
            <a:r>
              <a:rPr lang="ko-KR" altLang="en-US" sz="2400" dirty="0" smtClean="0">
                <a:ln>
                  <a:solidFill>
                    <a:srgbClr val="99CB38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51C3F9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성으로</a:t>
            </a:r>
            <a:r>
              <a:rPr lang="en-US" altLang="ko-KR" sz="2400" dirty="0" smtClean="0">
                <a:ln>
                  <a:solidFill>
                    <a:srgbClr val="99CB38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51C3F9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2400" dirty="0">
              <a:ln>
                <a:solidFill>
                  <a:srgbClr val="99CB38">
                    <a:lumMod val="20000"/>
                    <a:lumOff val="80000"/>
                  </a:srgbClr>
                </a:solidFill>
              </a:ln>
              <a:solidFill>
                <a:prstClr val="black"/>
              </a:solidFill>
              <a:effectLst>
                <a:glow rad="101600">
                  <a:srgbClr val="51C3F9">
                    <a:lumMod val="20000"/>
                    <a:lumOff val="80000"/>
                    <a:alpha val="60000"/>
                  </a:srgb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65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1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1_이온">
  <a:themeElements>
    <a:clrScheme name="이온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7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8.xml><?xml version="1.0" encoding="utf-8"?>
<a:theme xmlns:a="http://schemas.openxmlformats.org/drawingml/2006/main" name="1_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9.xml><?xml version="1.0" encoding="utf-8"?>
<a:theme xmlns:a="http://schemas.openxmlformats.org/drawingml/2006/main" name="3_슬라이스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6026</TotalTime>
  <Words>544</Words>
  <Application>Microsoft Office PowerPoint</Application>
  <PresentationFormat>와이드스크린</PresentationFormat>
  <Paragraphs>179</Paragraphs>
  <Slides>41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11</vt:i4>
      </vt:variant>
      <vt:variant>
        <vt:lpstr>슬라이드 제목</vt:lpstr>
      </vt:variant>
      <vt:variant>
        <vt:i4>41</vt:i4>
      </vt:variant>
    </vt:vector>
  </HeadingPairs>
  <TitlesOfParts>
    <vt:vector size="68" baseType="lpstr">
      <vt:lpstr>Asia유치원B</vt:lpstr>
      <vt:lpstr>FB바이올렛M</vt:lpstr>
      <vt:lpstr>HY견고딕</vt:lpstr>
      <vt:lpstr>HY중고딕</vt:lpstr>
      <vt:lpstr>HY헤드라인M</vt:lpstr>
      <vt:lpstr>맑은 고딕</vt:lpstr>
      <vt:lpstr>휴먼둥근헤드라인</vt:lpstr>
      <vt:lpstr>휴먼모음T</vt:lpstr>
      <vt:lpstr>Arial</vt:lpstr>
      <vt:lpstr>Calibri</vt:lpstr>
      <vt:lpstr>Calibri Light</vt:lpstr>
      <vt:lpstr>Century Gothic</vt:lpstr>
      <vt:lpstr>Narkisim</vt:lpstr>
      <vt:lpstr>Rockwell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2_이온</vt:lpstr>
      <vt:lpstr>1_이온</vt:lpstr>
      <vt:lpstr>이온</vt:lpstr>
      <vt:lpstr>1_추억</vt:lpstr>
      <vt:lpstr>3_슬라이스</vt:lpstr>
      <vt:lpstr>3_이온</vt:lpstr>
      <vt:lpstr>슬라이스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호산나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1100</cp:revision>
  <dcterms:created xsi:type="dcterms:W3CDTF">2021-01-04T13:13:52Z</dcterms:created>
  <dcterms:modified xsi:type="dcterms:W3CDTF">2023-03-25T14:28:18Z</dcterms:modified>
</cp:coreProperties>
</file>