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4419" r:id="rId3"/>
  </p:sldMasterIdLst>
  <p:sldIdLst>
    <p:sldId id="256" r:id="rId4"/>
    <p:sldId id="388" r:id="rId5"/>
    <p:sldId id="389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4679C5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700" autoAdjust="0"/>
  </p:normalViewPr>
  <p:slideViewPr>
    <p:cSldViewPr snapToGrid="0">
      <p:cViewPr varScale="1">
        <p:scale>
          <a:sx n="110" d="100"/>
          <a:sy n="110" d="100"/>
        </p:scale>
        <p:origin x="164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790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943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516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131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621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3070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66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432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340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2142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6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359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63" y="1619521"/>
            <a:ext cx="4756784" cy="4335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직사각형 3"/>
          <p:cNvSpPr/>
          <p:nvPr/>
        </p:nvSpPr>
        <p:spPr>
          <a:xfrm>
            <a:off x="1111490" y="678772"/>
            <a:ext cx="70246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600" dirty="0" smtClean="0">
                <a:ln w="0">
                  <a:solidFill>
                    <a:srgbClr val="92D05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5</a:t>
            </a:r>
            <a:r>
              <a:rPr lang="ko-KR" altLang="en-US" sz="6600" dirty="0" smtClean="0">
                <a:ln w="0">
                  <a:solidFill>
                    <a:srgbClr val="92D05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월 생일 축하 잔치 </a:t>
            </a:r>
            <a:endParaRPr lang="en-US" altLang="ko-KR" sz="6600" dirty="0" smtClean="0">
              <a:ln w="0">
                <a:solidFill>
                  <a:srgbClr val="92D050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27"/>
            <a:ext cx="9144000" cy="6367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6793" y="5468983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  <a:ea typeface="HY신명조" panose="02030600000101010101" pitchFamily="18" charset="-127"/>
              </a:rPr>
              <a:t>5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  <a:ea typeface="HY신명조" panose="02030600000101010101" pitchFamily="18" charset="-127"/>
              </a:rPr>
              <a:t>월</a:t>
            </a:r>
            <a:endParaRPr lang="ko-KR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  <a:ea typeface="HY신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24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 bwMode="gray">
          <a:xfrm>
            <a:off x="3148087" y="669487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8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한</a:t>
            </a:r>
            <a:r>
              <a:rPr lang="ko-KR" altLang="en-US" sz="8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은호</a:t>
            </a:r>
            <a:endParaRPr lang="ko-KR" altLang="en-US" sz="8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075" y="2141764"/>
            <a:ext cx="4238625" cy="4363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74190" t="49365" r="8096" b="24391"/>
          <a:stretch/>
        </p:blipFill>
        <p:spPr>
          <a:xfrm rot="3121341">
            <a:off x="989648" y="3559901"/>
            <a:ext cx="1908439" cy="1884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148087" y="5714563"/>
            <a:ext cx="3829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/>
              <a:t>축복합니다</a:t>
            </a:r>
            <a:r>
              <a:rPr lang="en-US" altLang="ko-KR" sz="5400" dirty="0" smtClean="0"/>
              <a:t>.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6009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45 -2.96296E-6 L -0.09375 0.03565 C -0.06737 0.04375 -0.02778 0.04815 0.01319 0.04815 C 0.06024 0.04815 0.09774 0.04375 0.12413 0.03565 L 0.25 -2.96296E-6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8884" t="-3138" r="6252" b="1590"/>
          <a:stretch/>
        </p:blipFill>
        <p:spPr>
          <a:xfrm>
            <a:off x="3017231" y="1834001"/>
            <a:ext cx="3744686" cy="4338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제목 1"/>
          <p:cNvSpPr txBox="1">
            <a:spLocks/>
          </p:cNvSpPr>
          <p:nvPr/>
        </p:nvSpPr>
        <p:spPr bwMode="gray">
          <a:xfrm>
            <a:off x="3148087" y="669487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88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박로제</a:t>
            </a:r>
            <a:endParaRPr lang="ko-KR" altLang="en-US" sz="8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74190" t="49365" r="8096" b="24391"/>
          <a:stretch/>
        </p:blipFill>
        <p:spPr>
          <a:xfrm rot="3121341">
            <a:off x="989648" y="3559901"/>
            <a:ext cx="1908439" cy="1884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932022" y="5704039"/>
            <a:ext cx="3829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/>
              <a:t>축복합니다</a:t>
            </a:r>
            <a:r>
              <a:rPr lang="en-US" altLang="ko-KR" sz="5400" dirty="0" smtClean="0"/>
              <a:t>.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7323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44 -4.07407E-6 L -0.09375 0.03565 C -0.06736 0.04375 -0.02777 0.04815 0.0132 0.04815 C 0.06025 0.04815 0.09775 0.04375 0.12414 0.03565 L 0.25 -4.07407E-6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줄무늬">
  <a:themeElements>
    <a:clrScheme name="녹색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줄무늬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줄무늬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828</TotalTime>
  <Words>13</Words>
  <Application>Microsoft Office PowerPoint</Application>
  <PresentationFormat>화면 슬라이드 쇼(4:3)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</vt:i4>
      </vt:variant>
    </vt:vector>
  </HeadingPairs>
  <TitlesOfParts>
    <vt:vector size="17" baseType="lpstr">
      <vt:lpstr>HY신명조</vt:lpstr>
      <vt:lpstr>맑은 고딕</vt:lpstr>
      <vt:lpstr>휴먼모음T</vt:lpstr>
      <vt:lpstr>휴먼편지체</vt:lpstr>
      <vt:lpstr>Arial</vt:lpstr>
      <vt:lpstr>Calibri</vt:lpstr>
      <vt:lpstr>Calibri Light</vt:lpstr>
      <vt:lpstr>Corbel</vt:lpstr>
      <vt:lpstr>Gill Sans Ultra Bold</vt:lpstr>
      <vt:lpstr>Wingdings</vt:lpstr>
      <vt:lpstr>Wingdings 2</vt:lpstr>
      <vt:lpstr>HDOfficeLightV0</vt:lpstr>
      <vt:lpstr>디자인 사용자 지정</vt:lpstr>
      <vt:lpstr>줄무늬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143</cp:revision>
  <dcterms:created xsi:type="dcterms:W3CDTF">2021-01-04T13:13:52Z</dcterms:created>
  <dcterms:modified xsi:type="dcterms:W3CDTF">2021-05-01T13:52:58Z</dcterms:modified>
</cp:coreProperties>
</file>