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037" r:id="rId5"/>
    <p:sldMasterId id="2147488253" r:id="rId6"/>
    <p:sldMasterId id="2147488337" r:id="rId7"/>
    <p:sldMasterId id="2147488391" r:id="rId8"/>
    <p:sldMasterId id="2147488439" r:id="rId9"/>
    <p:sldMasterId id="2147488457" r:id="rId10"/>
  </p:sldMasterIdLst>
  <p:notesMasterIdLst>
    <p:notesMasterId r:id="rId45"/>
  </p:notesMasterIdLst>
  <p:sldIdLst>
    <p:sldId id="681" r:id="rId11"/>
    <p:sldId id="807" r:id="rId12"/>
    <p:sldId id="808" r:id="rId13"/>
    <p:sldId id="791" r:id="rId14"/>
    <p:sldId id="799" r:id="rId15"/>
    <p:sldId id="800" r:id="rId16"/>
    <p:sldId id="801" r:id="rId17"/>
    <p:sldId id="810" r:id="rId18"/>
    <p:sldId id="811" r:id="rId19"/>
    <p:sldId id="812" r:id="rId20"/>
    <p:sldId id="760" r:id="rId21"/>
    <p:sldId id="785" r:id="rId22"/>
    <p:sldId id="393" r:id="rId23"/>
    <p:sldId id="679" r:id="rId24"/>
    <p:sldId id="680" r:id="rId25"/>
    <p:sldId id="413" r:id="rId26"/>
    <p:sldId id="414" r:id="rId27"/>
    <p:sldId id="415" r:id="rId28"/>
    <p:sldId id="416" r:id="rId29"/>
    <p:sldId id="802" r:id="rId30"/>
    <p:sldId id="803" r:id="rId31"/>
    <p:sldId id="804" r:id="rId32"/>
    <p:sldId id="359" r:id="rId33"/>
    <p:sldId id="533" r:id="rId34"/>
    <p:sldId id="394" r:id="rId35"/>
    <p:sldId id="332" r:id="rId36"/>
    <p:sldId id="333" r:id="rId37"/>
    <p:sldId id="334" r:id="rId38"/>
    <p:sldId id="335" r:id="rId39"/>
    <p:sldId id="338" r:id="rId40"/>
    <p:sldId id="329" r:id="rId41"/>
    <p:sldId id="330" r:id="rId42"/>
    <p:sldId id="331" r:id="rId43"/>
    <p:sldId id="336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  <a:srgbClr val="FF0000"/>
    <a:srgbClr val="FF51CC"/>
    <a:srgbClr val="CCFF66"/>
    <a:srgbClr val="FFFFCC"/>
    <a:srgbClr val="ED4D05"/>
    <a:srgbClr val="FFFF85"/>
    <a:srgbClr val="FFFFFF"/>
    <a:srgbClr val="1BB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700" autoAdjust="0"/>
  </p:normalViewPr>
  <p:slideViewPr>
    <p:cSldViewPr snapToGrid="0">
      <p:cViewPr varScale="1">
        <p:scale>
          <a:sx n="98" d="100"/>
          <a:sy n="98" d="100"/>
        </p:scale>
        <p:origin x="108" y="3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0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1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5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73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56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1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0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00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49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407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12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92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49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00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546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977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444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27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469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554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24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604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77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516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1373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2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754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824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79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2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437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020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9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318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760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297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403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53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541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1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19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46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44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76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0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07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94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65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45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80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74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461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87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84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83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44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75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11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427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82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7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94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565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0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38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13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5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92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65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244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65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799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16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038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37599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39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62229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36745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3281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9862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015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8449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91185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28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7647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5488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4407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2269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26200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35796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88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1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5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58" r:id="rId1"/>
    <p:sldLayoutId id="2147488459" r:id="rId2"/>
    <p:sldLayoutId id="2147488460" r:id="rId3"/>
    <p:sldLayoutId id="2147488461" r:id="rId4"/>
    <p:sldLayoutId id="2147488462" r:id="rId5"/>
    <p:sldLayoutId id="2147488463" r:id="rId6"/>
    <p:sldLayoutId id="2147488464" r:id="rId7"/>
    <p:sldLayoutId id="2147488465" r:id="rId8"/>
    <p:sldLayoutId id="2147488466" r:id="rId9"/>
    <p:sldLayoutId id="2147488467" r:id="rId10"/>
    <p:sldLayoutId id="2147488468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25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038" r:id="rId1"/>
    <p:sldLayoutId id="2147488039" r:id="rId2"/>
    <p:sldLayoutId id="2147488040" r:id="rId3"/>
    <p:sldLayoutId id="2147488041" r:id="rId4"/>
    <p:sldLayoutId id="2147488042" r:id="rId5"/>
    <p:sldLayoutId id="2147488043" r:id="rId6"/>
    <p:sldLayoutId id="2147488044" r:id="rId7"/>
    <p:sldLayoutId id="2147488045" r:id="rId8"/>
    <p:sldLayoutId id="2147488046" r:id="rId9"/>
    <p:sldLayoutId id="2147488047" r:id="rId10"/>
    <p:sldLayoutId id="2147488048" r:id="rId11"/>
    <p:sldLayoutId id="2147488049" r:id="rId12"/>
    <p:sldLayoutId id="2147488050" r:id="rId13"/>
    <p:sldLayoutId id="2147488051" r:id="rId14"/>
    <p:sldLayoutId id="2147488052" r:id="rId15"/>
    <p:sldLayoutId id="2147488053" r:id="rId16"/>
    <p:sldLayoutId id="214748805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566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54" r:id="rId1"/>
    <p:sldLayoutId id="2147488255" r:id="rId2"/>
    <p:sldLayoutId id="2147488256" r:id="rId3"/>
    <p:sldLayoutId id="2147488257" r:id="rId4"/>
    <p:sldLayoutId id="2147488258" r:id="rId5"/>
    <p:sldLayoutId id="2147488259" r:id="rId6"/>
    <p:sldLayoutId id="2147488260" r:id="rId7"/>
    <p:sldLayoutId id="2147488261" r:id="rId8"/>
    <p:sldLayoutId id="2147488262" r:id="rId9"/>
    <p:sldLayoutId id="2147488263" r:id="rId10"/>
    <p:sldLayoutId id="2147488264" r:id="rId11"/>
    <p:sldLayoutId id="2147488265" r:id="rId12"/>
    <p:sldLayoutId id="2147488266" r:id="rId13"/>
    <p:sldLayoutId id="2147488267" r:id="rId14"/>
    <p:sldLayoutId id="2147488268" r:id="rId15"/>
    <p:sldLayoutId id="2147488269" r:id="rId16"/>
    <p:sldLayoutId id="214748827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2023-02-18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4271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38" r:id="rId1"/>
    <p:sldLayoutId id="2147488339" r:id="rId2"/>
    <p:sldLayoutId id="2147488340" r:id="rId3"/>
    <p:sldLayoutId id="2147488341" r:id="rId4"/>
    <p:sldLayoutId id="2147488342" r:id="rId5"/>
    <p:sldLayoutId id="2147488343" r:id="rId6"/>
    <p:sldLayoutId id="2147488344" r:id="rId7"/>
    <p:sldLayoutId id="2147488345" r:id="rId8"/>
    <p:sldLayoutId id="2147488346" r:id="rId9"/>
    <p:sldLayoutId id="2147488347" r:id="rId10"/>
    <p:sldLayoutId id="2147488348" r:id="rId11"/>
    <p:sldLayoutId id="2147488349" r:id="rId12"/>
    <p:sldLayoutId id="2147488350" r:id="rId13"/>
    <p:sldLayoutId id="2147488351" r:id="rId14"/>
    <p:sldLayoutId id="2147488352" r:id="rId15"/>
    <p:sldLayoutId id="2147488353" r:id="rId16"/>
    <p:sldLayoutId id="214748835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2023-02-18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  <p:sldLayoutId id="2147488404" r:id="rId13"/>
    <p:sldLayoutId id="2147488405" r:id="rId14"/>
    <p:sldLayoutId id="2147488406" r:id="rId15"/>
    <p:sldLayoutId id="2147488407" r:id="rId16"/>
    <p:sldLayoutId id="214748840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2023-02-18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45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440" r:id="rId1"/>
    <p:sldLayoutId id="2147488441" r:id="rId2"/>
    <p:sldLayoutId id="2147488442" r:id="rId3"/>
    <p:sldLayoutId id="2147488443" r:id="rId4"/>
    <p:sldLayoutId id="2147488444" r:id="rId5"/>
    <p:sldLayoutId id="2147488445" r:id="rId6"/>
    <p:sldLayoutId id="2147488446" r:id="rId7"/>
    <p:sldLayoutId id="2147488447" r:id="rId8"/>
    <p:sldLayoutId id="2147488448" r:id="rId9"/>
    <p:sldLayoutId id="2147488449" r:id="rId10"/>
    <p:sldLayoutId id="2147488450" r:id="rId11"/>
    <p:sldLayoutId id="2147488451" r:id="rId12"/>
    <p:sldLayoutId id="2147488452" r:id="rId13"/>
    <p:sldLayoutId id="2147488453" r:id="rId14"/>
    <p:sldLayoutId id="2147488454" r:id="rId15"/>
    <p:sldLayoutId id="2147488455" r:id="rId16"/>
    <p:sldLayoutId id="214748845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기드온의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용기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38136"/>
            <a:ext cx="12192000" cy="5352111"/>
          </a:xfr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항아리를 깨트리면서 전쟁터를 나가요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햇불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들고 나팔불면서 큰소리를 외쳐요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걱정근심 없어요 </a:t>
            </a:r>
            <a:r>
              <a:rPr lang="ko-KR" altLang="en-US" sz="5400" dirty="0" err="1" smtClean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주님함께</a:t>
            </a:r>
            <a:r>
              <a:rPr lang="ko-KR" altLang="en-US" sz="5400" dirty="0" smtClean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하시니</a:t>
            </a:r>
            <a:endParaRPr lang="en-US" altLang="ko-KR" sz="5400" dirty="0" smtClean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함께 모여 기도하면서 승리확신 했어요</a:t>
            </a:r>
            <a:endParaRPr lang="ko-KR" altLang="en-US" sz="54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0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78770" y="1295807"/>
            <a:ext cx="12113230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찾으시는 한 </a:t>
            </a:r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</a:t>
            </a:r>
            <a:r>
              <a:rPr lang="ko-KR" altLang="en-US" sz="48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되고 싶어요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온 맘으로 예배하는 한 </a:t>
            </a:r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</a:t>
            </a:r>
            <a:r>
              <a:rPr lang="ko-KR" altLang="en-US" sz="48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되고 </a:t>
            </a:r>
            <a:r>
              <a:rPr lang="ko-KR" altLang="en-US" sz="48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싶어요</a:t>
            </a:r>
            <a:endParaRPr lang="en-US" altLang="ko-KR" sz="48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endParaRPr lang="en-US" altLang="ko-KR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48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가르쳐 </a:t>
            </a:r>
            <a:r>
              <a:rPr lang="ko-KR" altLang="en-US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en-US" altLang="ko-KR" sz="48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4800" dirty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얼마나 높고 깊고 큰지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54610"/>
            <a:ext cx="7680960" cy="116850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찾으시는 한 사람</a:t>
            </a:r>
            <a:endParaRPr lang="en-US" altLang="ko-KR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570" y="4105551"/>
            <a:ext cx="2859272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82893"/>
            <a:ext cx="12113230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찾으시는 한 사람 </a:t>
            </a:r>
            <a:r>
              <a:rPr lang="ko-KR" altLang="en-US" sz="48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되고 싶어요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 드릴 때에 나를 만나 </a:t>
            </a:r>
            <a:r>
              <a:rPr lang="ko-KR" altLang="en-US" sz="48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en-US" altLang="ko-KR" sz="48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6" y="169684"/>
            <a:ext cx="2859272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600353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담아서 정성으로 드려요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귀 쫑긋 세우고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듣고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 </a:t>
            </a:r>
            <a:r>
              <a:rPr lang="ko-KR" altLang="en-US" sz="4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↑↑</a:t>
            </a:r>
            <a:endParaRPr lang="ko-KR" altLang="en-US" sz="44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예배드려요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23" y="-1400410"/>
            <a:ext cx="5381066" cy="390599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500535" y="4532980"/>
            <a:ext cx="607608" cy="53457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778666" y="438323"/>
            <a:ext cx="1461664" cy="12859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9024056" y="4532980"/>
            <a:ext cx="607608" cy="5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2">
                <a:tint val="97000"/>
                <a:hueMod val="162000"/>
                <a:satMod val="200000"/>
                <a:lumMod val="124000"/>
              </a:schemeClr>
            </a:gs>
            <a:gs pos="56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15" y="0"/>
            <a:ext cx="11935549" cy="667875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8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617" y="4253808"/>
            <a:ext cx="4856977" cy="26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0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>
                <a:tint val="97000"/>
                <a:hueMod val="162000"/>
                <a:satMod val="200000"/>
                <a:lumMod val="0"/>
              </a:schemeClr>
            </a:gs>
            <a:gs pos="12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8018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16" y="4225983"/>
            <a:ext cx="4908873" cy="263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162000"/>
                <a:satMod val="200000"/>
                <a:lumMod val="124000"/>
              </a:schemeClr>
            </a:gs>
            <a:gs pos="50000">
              <a:schemeClr val="bg1">
                <a:lumMod val="95000"/>
                <a:lumOff val="5000"/>
              </a:schemeClr>
            </a:gs>
            <a:gs pos="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75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5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128" y="4072169"/>
            <a:ext cx="5195744" cy="27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 눈 꼭 감고 기도하며 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아버지 우리 </a:t>
            </a: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날마다 잊지 않고 기억할래요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05" y="-1674870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444750" y="143657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69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489018"/>
            <a:ext cx="4511919" cy="1123712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암송말씀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59922" y="1612730"/>
            <a:ext cx="11356809" cy="4967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너희는 세상의 빛이라 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산 위에 있는 동네가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숨겨지지 못할 것이요</a:t>
            </a:r>
            <a:endParaRPr lang="en-US" altLang="ko-KR" sz="7200" b="1" dirty="0"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360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prstClr val="black"/>
              </a:solidFill>
              <a:effectLst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마태복음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5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14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말씀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십계명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29987"/>
            <a:ext cx="12268940" cy="5260260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일은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앞에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다른 신을 두지 말라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이는 우상 앞에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절하지 말라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 삼은 </a:t>
            </a:r>
            <a:r>
              <a:rPr lang="ko-KR" alt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욕되게 </a:t>
            </a:r>
            <a:r>
              <a:rPr lang="ko-KR" altLang="en-US" sz="5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하지말라</a:t>
            </a:r>
            <a:endParaRPr lang="en-US" altLang="ko-KR" sz="5400" dirty="0">
              <a:solidFill>
                <a:schemeClr val="bg2">
                  <a:lumMod val="60000"/>
                  <a:lumOff val="4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 사는 </a:t>
            </a:r>
            <a:r>
              <a:rPr lang="ko-KR" alt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주일을 거룩하게 지키라</a:t>
            </a:r>
            <a:endParaRPr lang="ko-KR" altLang="en-US" sz="5400" dirty="0">
              <a:solidFill>
                <a:schemeClr val="bg2">
                  <a:lumMod val="60000"/>
                  <a:lumOff val="4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10454151" y="4847895"/>
            <a:ext cx="1417875" cy="1433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38864"/>
            <a:ext cx="12192001" cy="5260260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오는 엄마 아빠를 착하게 도와주라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육은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누구든지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미워하지 말라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 칠은 </a:t>
            </a:r>
            <a:r>
              <a:rPr lang="ko-KR" altLang="en-US" sz="54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마음으로 </a:t>
            </a:r>
            <a:r>
              <a:rPr lang="ko-KR" altLang="en-US" sz="54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간음하지 말라</a:t>
            </a:r>
            <a:endParaRPr lang="en-US" altLang="ko-KR" sz="5400" dirty="0" smtClean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 팔은 </a:t>
            </a:r>
            <a:r>
              <a:rPr lang="ko-KR" altLang="en-US" sz="5400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친구 물건을 욕심내지 말라</a:t>
            </a:r>
            <a:endParaRPr lang="ko-KR" altLang="en-US" sz="5400" dirty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10545794" y="5021509"/>
            <a:ext cx="1417983" cy="1433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38864"/>
            <a:ext cx="12192001" cy="5260260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구는 어디서나 거짓말 </a:t>
            </a: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하지말라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 십은 친구 물건을 욕심내지 말라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첫째는 마음 다해 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사랑하고</a:t>
            </a:r>
            <a:endParaRPr lang="en-US" altLang="ko-KR" sz="54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둘 째는 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네 이웃을 </a:t>
            </a:r>
            <a:r>
              <a:rPr lang="ko-KR" altLang="en-US" sz="5400" dirty="0" err="1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네몸같이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사랑하라</a:t>
            </a:r>
            <a:endParaRPr lang="ko-KR" altLang="en-US" sz="5400" dirty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53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-65315"/>
            <a:ext cx="12192000" cy="6792686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67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하나님 </a:t>
            </a:r>
            <a:r>
              <a:rPr lang="ko-KR" altLang="en-US" sz="67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함께 하시니</a:t>
            </a:r>
            <a:r>
              <a:rPr lang="en-US" altLang="ko-KR" sz="49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9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9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보이지 </a:t>
            </a:r>
            <a:r>
              <a:rPr lang="ko-KR" altLang="en-US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않아도 난 알고 있어요</a:t>
            </a:r>
            <a: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곁에 계심을</a:t>
            </a:r>
            <a: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늘 </a:t>
            </a:r>
            <a:r>
              <a:rPr lang="ko-KR" altLang="en-US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새 힘주시고 인도해주시는</a:t>
            </a:r>
            <a: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b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사랑의 </a:t>
            </a:r>
            <a:r>
              <a:rPr lang="ko-KR" altLang="en-US" sz="5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endParaRPr lang="ko-KR" altLang="en-US" sz="5000" b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814" y="3326674"/>
            <a:ext cx="2650710" cy="29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12131040" cy="6797039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ko-KR" sz="3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6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6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함께 하시니</a:t>
            </a:r>
            <a:r>
              <a:rPr lang="en-US" altLang="ko-KR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아무것도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두렵지 않아 </a:t>
            </a:r>
            <a:r>
              <a:rPr lang="en-US" altLang="ko-KR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가장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강하신 우리 하나님</a:t>
            </a:r>
            <a:r>
              <a:rPr lang="en-US" altLang="ko-KR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늘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곁에 계시니</a:t>
            </a:r>
            <a:r>
              <a:rPr lang="en-US" altLang="ko-KR" sz="67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67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65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6260" t="9065" r="4930" b="9759"/>
          <a:stretch/>
        </p:blipFill>
        <p:spPr>
          <a:xfrm>
            <a:off x="8245740" y="2804160"/>
            <a:ext cx="3138022" cy="3054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20" y="222200"/>
            <a:ext cx="986631" cy="9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이온">
  <a:themeElements>
    <a:clrScheme name="사용자 지정 9">
      <a:dk1>
        <a:sysClr val="windowText" lastClr="000000"/>
      </a:dk1>
      <a:lt1>
        <a:sysClr val="window" lastClr="FFFFFF"/>
      </a:lt1>
      <a:dk2>
        <a:srgbClr val="54D194"/>
      </a:dk2>
      <a:lt2>
        <a:srgbClr val="EBEBEB"/>
      </a:lt2>
      <a:accent1>
        <a:srgbClr val="C6E177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A2E6C5"/>
      </a:accent6>
      <a:hlink>
        <a:srgbClr val="ACE1F3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이온(회의실)">
  <a:themeElements>
    <a:clrScheme name="이온(회의실)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(회의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5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5649</TotalTime>
  <Words>442</Words>
  <Application>Microsoft Office PowerPoint</Application>
  <PresentationFormat>와이드스크린</PresentationFormat>
  <Paragraphs>143</Paragraphs>
  <Slides>34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10</vt:i4>
      </vt:variant>
      <vt:variant>
        <vt:lpstr>슬라이드 제목</vt:lpstr>
      </vt:variant>
      <vt:variant>
        <vt:i4>34</vt:i4>
      </vt:variant>
    </vt:vector>
  </HeadingPairs>
  <TitlesOfParts>
    <vt:vector size="61" baseType="lpstr">
      <vt:lpstr>Asia유치원B</vt:lpstr>
      <vt:lpstr>FB바이올렛M</vt:lpstr>
      <vt:lpstr>HY견고딕</vt:lpstr>
      <vt:lpstr>HY중고딕</vt:lpstr>
      <vt:lpstr>HY헤드라인M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Tw Cen MT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1_이온</vt:lpstr>
      <vt:lpstr>이온(회의실)</vt:lpstr>
      <vt:lpstr>이온</vt:lpstr>
      <vt:lpstr>2_이온</vt:lpstr>
      <vt:lpstr>5_슬라이스</vt:lpstr>
      <vt:lpstr>New_Simple01</vt:lpstr>
      <vt:lpstr>PowerPoint 프레젠테이션</vt:lpstr>
      <vt:lpstr>PowerPoint 프레젠테이션</vt:lpstr>
      <vt:lpstr>PowerPoint 프레젠테이션</vt:lpstr>
      <vt:lpstr>PowerPoint 프레젠테이션</vt:lpstr>
      <vt:lpstr>십계명</vt:lpstr>
      <vt:lpstr>PowerPoint 프레젠테이션</vt:lpstr>
      <vt:lpstr>PowerPoint 프레젠테이션</vt:lpstr>
      <vt:lpstr>     하나님 함께 하시니   보이지 않아도 난 알고 있어요   하나님 내 곁에 계심을   늘 새 힘주시고 인도해주시는    사랑의 하나님 </vt:lpstr>
      <vt:lpstr>    하나님이 함께 하시니   아무것도 두렵지 않아    가장 강하신 우리 하나님   늘 내 곁에 계시니  </vt:lpstr>
      <vt:lpstr>기드온의 용기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1017</cp:revision>
  <dcterms:created xsi:type="dcterms:W3CDTF">2021-01-04T13:13:52Z</dcterms:created>
  <dcterms:modified xsi:type="dcterms:W3CDTF">2023-02-18T12:09:36Z</dcterms:modified>
</cp:coreProperties>
</file>