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664" r:id="rId8"/>
    <p:sldMasterId id="2147491778" r:id="rId9"/>
    <p:sldMasterId id="2147491850" r:id="rId10"/>
    <p:sldMasterId id="2147491874" r:id="rId11"/>
    <p:sldMasterId id="2147491940" r:id="rId12"/>
    <p:sldMasterId id="2147491958" r:id="rId13"/>
    <p:sldMasterId id="2147491976" r:id="rId14"/>
  </p:sldMasterIdLst>
  <p:notesMasterIdLst>
    <p:notesMasterId r:id="rId63"/>
  </p:notesMasterIdLst>
  <p:sldIdLst>
    <p:sldId id="2300" r:id="rId15"/>
    <p:sldId id="925" r:id="rId16"/>
    <p:sldId id="2555" r:id="rId17"/>
    <p:sldId id="2468" r:id="rId18"/>
    <p:sldId id="2512" r:id="rId19"/>
    <p:sldId id="2513" r:id="rId20"/>
    <p:sldId id="2556" r:id="rId21"/>
    <p:sldId id="2557" r:id="rId22"/>
    <p:sldId id="2558" r:id="rId23"/>
    <p:sldId id="2559" r:id="rId24"/>
    <p:sldId id="2560" r:id="rId25"/>
    <p:sldId id="2561" r:id="rId26"/>
    <p:sldId id="2562" r:id="rId27"/>
    <p:sldId id="2563" r:id="rId28"/>
    <p:sldId id="2564" r:id="rId29"/>
    <p:sldId id="2565" r:id="rId30"/>
    <p:sldId id="2566" r:id="rId31"/>
    <p:sldId id="2567" r:id="rId32"/>
    <p:sldId id="2568" r:id="rId33"/>
    <p:sldId id="2569" r:id="rId34"/>
    <p:sldId id="2570" r:id="rId35"/>
    <p:sldId id="2436" r:id="rId36"/>
    <p:sldId id="2437" r:id="rId37"/>
    <p:sldId id="2441" r:id="rId38"/>
    <p:sldId id="393" r:id="rId39"/>
    <p:sldId id="2501" r:id="rId40"/>
    <p:sldId id="2502" r:id="rId41"/>
    <p:sldId id="413" r:id="rId42"/>
    <p:sldId id="414" r:id="rId43"/>
    <p:sldId id="2194" r:id="rId44"/>
    <p:sldId id="416" r:id="rId45"/>
    <p:sldId id="2503" r:id="rId46"/>
    <p:sldId id="2504" r:id="rId47"/>
    <p:sldId id="2505" r:id="rId48"/>
    <p:sldId id="2506" r:id="rId49"/>
    <p:sldId id="359" r:id="rId50"/>
    <p:sldId id="533" r:id="rId51"/>
    <p:sldId id="941" r:id="rId52"/>
    <p:sldId id="2374" r:id="rId53"/>
    <p:sldId id="332" r:id="rId54"/>
    <p:sldId id="333" r:id="rId55"/>
    <p:sldId id="334" r:id="rId56"/>
    <p:sldId id="335" r:id="rId57"/>
    <p:sldId id="338" r:id="rId58"/>
    <p:sldId id="329" r:id="rId59"/>
    <p:sldId id="330" r:id="rId60"/>
    <p:sldId id="331" r:id="rId61"/>
    <p:sldId id="336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3737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0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5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35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0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8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1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7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3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58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475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6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1428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338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164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0376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42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3524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86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4612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49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19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75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3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07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43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48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4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80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35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88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09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427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00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61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004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90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262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080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97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733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11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98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596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957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1757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03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907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11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01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571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77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82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66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63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557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573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7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676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16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3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75" r:id="rId1"/>
    <p:sldLayoutId id="2147491876" r:id="rId2"/>
    <p:sldLayoutId id="2147491877" r:id="rId3"/>
    <p:sldLayoutId id="2147491878" r:id="rId4"/>
    <p:sldLayoutId id="2147491879" r:id="rId5"/>
    <p:sldLayoutId id="2147491880" r:id="rId6"/>
    <p:sldLayoutId id="2147491881" r:id="rId7"/>
    <p:sldLayoutId id="2147491882" r:id="rId8"/>
    <p:sldLayoutId id="2147491883" r:id="rId9"/>
    <p:sldLayoutId id="2147491884" r:id="rId10"/>
    <p:sldLayoutId id="214749188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7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41" r:id="rId1"/>
    <p:sldLayoutId id="2147491942" r:id="rId2"/>
    <p:sldLayoutId id="2147491943" r:id="rId3"/>
    <p:sldLayoutId id="2147491944" r:id="rId4"/>
    <p:sldLayoutId id="2147491945" r:id="rId5"/>
    <p:sldLayoutId id="2147491946" r:id="rId6"/>
    <p:sldLayoutId id="2147491947" r:id="rId7"/>
    <p:sldLayoutId id="2147491948" r:id="rId8"/>
    <p:sldLayoutId id="2147491949" r:id="rId9"/>
    <p:sldLayoutId id="2147491950" r:id="rId10"/>
    <p:sldLayoutId id="2147491951" r:id="rId11"/>
    <p:sldLayoutId id="2147491952" r:id="rId12"/>
    <p:sldLayoutId id="2147491953" r:id="rId13"/>
    <p:sldLayoutId id="2147491954" r:id="rId14"/>
    <p:sldLayoutId id="2147491955" r:id="rId15"/>
    <p:sldLayoutId id="2147491956" r:id="rId16"/>
    <p:sldLayoutId id="21474919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61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59" r:id="rId1"/>
    <p:sldLayoutId id="2147491960" r:id="rId2"/>
    <p:sldLayoutId id="2147491961" r:id="rId3"/>
    <p:sldLayoutId id="2147491962" r:id="rId4"/>
    <p:sldLayoutId id="2147491963" r:id="rId5"/>
    <p:sldLayoutId id="2147491964" r:id="rId6"/>
    <p:sldLayoutId id="2147491965" r:id="rId7"/>
    <p:sldLayoutId id="2147491966" r:id="rId8"/>
    <p:sldLayoutId id="2147491967" r:id="rId9"/>
    <p:sldLayoutId id="2147491968" r:id="rId10"/>
    <p:sldLayoutId id="2147491969" r:id="rId11"/>
    <p:sldLayoutId id="2147491970" r:id="rId12"/>
    <p:sldLayoutId id="2147491971" r:id="rId13"/>
    <p:sldLayoutId id="2147491972" r:id="rId14"/>
    <p:sldLayoutId id="2147491973" r:id="rId15"/>
    <p:sldLayoutId id="2147491974" r:id="rId16"/>
    <p:sldLayoutId id="214749197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77" r:id="rId1"/>
    <p:sldLayoutId id="2147491978" r:id="rId2"/>
    <p:sldLayoutId id="2147491979" r:id="rId3"/>
    <p:sldLayoutId id="2147491980" r:id="rId4"/>
    <p:sldLayoutId id="2147491981" r:id="rId5"/>
    <p:sldLayoutId id="2147491982" r:id="rId6"/>
    <p:sldLayoutId id="2147491983" r:id="rId7"/>
    <p:sldLayoutId id="2147491984" r:id="rId8"/>
    <p:sldLayoutId id="2147491985" r:id="rId9"/>
    <p:sldLayoutId id="2147491986" r:id="rId10"/>
    <p:sldLayoutId id="2147491987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2024-08-17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1" y="413187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9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1" y="857614"/>
            <a:ext cx="11303726" cy="578881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여호와여 내게 응답하옵소서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응답하옵소서</a:t>
            </a:r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백성에게 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 여호와는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신 것과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주는 그들의 마음을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되돌이키심을 알게 하옵소서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하메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열왕기상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18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37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069" y="82706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0757" y="-141381"/>
            <a:ext cx="9526995" cy="6008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 정말 반가워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보고 싶었어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사랑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꼭 꼭 꼭 꼭 담아서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너를 너를 너를 사랑해</a:t>
            </a:r>
            <a:endParaRPr lang="en-US" altLang="ko-KR" sz="66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7858179" y="4834750"/>
            <a:ext cx="4120551" cy="18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6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7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" y="1037007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82" y="2307869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9306</TotalTime>
  <Words>345</Words>
  <Application>Microsoft Office PowerPoint</Application>
  <PresentationFormat>와이드스크린</PresentationFormat>
  <Paragraphs>119</Paragraphs>
  <Slides>48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48</vt:i4>
      </vt:variant>
    </vt:vector>
  </HeadingPairs>
  <TitlesOfParts>
    <vt:vector size="76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2_Office 테마</vt:lpstr>
      <vt:lpstr>6_Office 테마</vt:lpstr>
      <vt:lpstr>Office 테마</vt:lpstr>
      <vt:lpstr>추억</vt:lpstr>
      <vt:lpstr>1_이온</vt:lpstr>
      <vt:lpstr>슬라이스</vt:lpstr>
      <vt:lpstr>3_Office 테마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1598</cp:revision>
  <dcterms:created xsi:type="dcterms:W3CDTF">2021-01-04T13:13:52Z</dcterms:created>
  <dcterms:modified xsi:type="dcterms:W3CDTF">2024-08-17T11:37:13Z</dcterms:modified>
</cp:coreProperties>
</file>