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97" r:id="rId6"/>
    <p:sldMasterId id="2147488733" r:id="rId7"/>
    <p:sldMasterId id="2147488787" r:id="rId8"/>
    <p:sldMasterId id="2147488823" r:id="rId9"/>
    <p:sldMasterId id="2147488885" r:id="rId10"/>
    <p:sldMasterId id="2147488903" r:id="rId11"/>
    <p:sldMasterId id="2147488921" r:id="rId12"/>
    <p:sldMasterId id="2147488939" r:id="rId13"/>
    <p:sldMasterId id="2147488957" r:id="rId14"/>
    <p:sldMasterId id="2147488975" r:id="rId15"/>
  </p:sldMasterIdLst>
  <p:notesMasterIdLst>
    <p:notesMasterId r:id="rId59"/>
  </p:notesMasterIdLst>
  <p:sldIdLst>
    <p:sldId id="681" r:id="rId16"/>
    <p:sldId id="867" r:id="rId17"/>
    <p:sldId id="881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15" r:id="rId26"/>
    <p:sldId id="916" r:id="rId27"/>
    <p:sldId id="917" r:id="rId28"/>
    <p:sldId id="882" r:id="rId29"/>
    <p:sldId id="918" r:id="rId30"/>
    <p:sldId id="872" r:id="rId31"/>
    <p:sldId id="873" r:id="rId32"/>
    <p:sldId id="888" r:id="rId33"/>
    <p:sldId id="891" r:id="rId34"/>
    <p:sldId id="892" r:id="rId35"/>
    <p:sldId id="920" r:id="rId36"/>
    <p:sldId id="921" r:id="rId37"/>
    <p:sldId id="393" r:id="rId38"/>
    <p:sldId id="906" r:id="rId39"/>
    <p:sldId id="413" r:id="rId40"/>
    <p:sldId id="414" r:id="rId41"/>
    <p:sldId id="415" r:id="rId42"/>
    <p:sldId id="416" r:id="rId43"/>
    <p:sldId id="907" r:id="rId44"/>
    <p:sldId id="359" r:id="rId45"/>
    <p:sldId id="533" r:id="rId46"/>
    <p:sldId id="394" r:id="rId47"/>
    <p:sldId id="332" r:id="rId48"/>
    <p:sldId id="333" r:id="rId49"/>
    <p:sldId id="334" r:id="rId50"/>
    <p:sldId id="335" r:id="rId51"/>
    <p:sldId id="338" r:id="rId52"/>
    <p:sldId id="893" r:id="rId53"/>
    <p:sldId id="894" r:id="rId54"/>
    <p:sldId id="329" r:id="rId55"/>
    <p:sldId id="330" r:id="rId56"/>
    <p:sldId id="331" r:id="rId57"/>
    <p:sldId id="336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00CC"/>
    <a:srgbClr val="FFFF85"/>
    <a:srgbClr val="3333FF"/>
    <a:srgbClr val="FF0000"/>
    <a:srgbClr val="CCFF66"/>
    <a:srgbClr val="0066FF"/>
    <a:srgbClr val="FFFFCC"/>
    <a:srgbClr val="ED4D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8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1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8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2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47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8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8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8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87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677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439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1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97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5643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8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3844269"/>
            <a:ext cx="113792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02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851528"/>
            <a:ext cx="105156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DEDED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2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4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05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0410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87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42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780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763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647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2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3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16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9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95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54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9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7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1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6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2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3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13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63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1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6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83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909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7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73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43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76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1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5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84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197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8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47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45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11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87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7769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223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816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598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044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90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6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23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108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26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28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47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634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463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74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06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3412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57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3418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514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999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5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369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56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560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0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42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88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52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006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879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70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643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957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15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0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1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89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08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9683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48436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964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70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00640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4815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79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8143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61067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3185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75043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5809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3673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8280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5958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35755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55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57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32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00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6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0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  <p:sldLayoutId id="2147488915" r:id="rId12"/>
    <p:sldLayoutId id="2147488916" r:id="rId13"/>
    <p:sldLayoutId id="2147488917" r:id="rId14"/>
    <p:sldLayoutId id="2147488918" r:id="rId15"/>
    <p:sldLayoutId id="2147488919" r:id="rId16"/>
    <p:sldLayoutId id="21474889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5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22" r:id="rId1"/>
    <p:sldLayoutId id="2147488923" r:id="rId2"/>
    <p:sldLayoutId id="2147488924" r:id="rId3"/>
    <p:sldLayoutId id="2147488925" r:id="rId4"/>
    <p:sldLayoutId id="2147488926" r:id="rId5"/>
    <p:sldLayoutId id="2147488927" r:id="rId6"/>
    <p:sldLayoutId id="2147488928" r:id="rId7"/>
    <p:sldLayoutId id="2147488929" r:id="rId8"/>
    <p:sldLayoutId id="2147488930" r:id="rId9"/>
    <p:sldLayoutId id="2147488931" r:id="rId10"/>
    <p:sldLayoutId id="2147488932" r:id="rId11"/>
    <p:sldLayoutId id="2147488933" r:id="rId12"/>
    <p:sldLayoutId id="2147488934" r:id="rId13"/>
    <p:sldLayoutId id="2147488935" r:id="rId14"/>
    <p:sldLayoutId id="2147488936" r:id="rId15"/>
    <p:sldLayoutId id="2147488937" r:id="rId16"/>
    <p:sldLayoutId id="21474889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81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40" r:id="rId1"/>
    <p:sldLayoutId id="2147488941" r:id="rId2"/>
    <p:sldLayoutId id="2147488942" r:id="rId3"/>
    <p:sldLayoutId id="2147488943" r:id="rId4"/>
    <p:sldLayoutId id="2147488944" r:id="rId5"/>
    <p:sldLayoutId id="2147488945" r:id="rId6"/>
    <p:sldLayoutId id="2147488946" r:id="rId7"/>
    <p:sldLayoutId id="2147488947" r:id="rId8"/>
    <p:sldLayoutId id="2147488948" r:id="rId9"/>
    <p:sldLayoutId id="2147488949" r:id="rId10"/>
    <p:sldLayoutId id="2147488950" r:id="rId11"/>
    <p:sldLayoutId id="2147488951" r:id="rId12"/>
    <p:sldLayoutId id="2147488952" r:id="rId13"/>
    <p:sldLayoutId id="2147488953" r:id="rId14"/>
    <p:sldLayoutId id="2147488954" r:id="rId15"/>
    <p:sldLayoutId id="2147488955" r:id="rId16"/>
    <p:sldLayoutId id="214748895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  <p:sldLayoutId id="2147488970" r:id="rId13"/>
    <p:sldLayoutId id="2147488971" r:id="rId14"/>
    <p:sldLayoutId id="2147488972" r:id="rId15"/>
    <p:sldLayoutId id="2147488973" r:id="rId16"/>
    <p:sldLayoutId id="214748897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902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76" r:id="rId1"/>
    <p:sldLayoutId id="2147488977" r:id="rId2"/>
    <p:sldLayoutId id="2147488978" r:id="rId3"/>
    <p:sldLayoutId id="2147488979" r:id="rId4"/>
    <p:sldLayoutId id="2147488980" r:id="rId5"/>
    <p:sldLayoutId id="2147488981" r:id="rId6"/>
    <p:sldLayoutId id="2147488982" r:id="rId7"/>
    <p:sldLayoutId id="2147488983" r:id="rId8"/>
    <p:sldLayoutId id="2147488984" r:id="rId9"/>
    <p:sldLayoutId id="2147488985" r:id="rId10"/>
    <p:sldLayoutId id="2147488986" r:id="rId11"/>
    <p:sldLayoutId id="2147488987" r:id="rId12"/>
    <p:sldLayoutId id="2147488988" r:id="rId13"/>
    <p:sldLayoutId id="2147488989" r:id="rId14"/>
    <p:sldLayoutId id="2147488990" r:id="rId15"/>
    <p:sldLayoutId id="2147488991" r:id="rId16"/>
    <p:sldLayoutId id="214748899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2023-04-15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2023-04-15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2023-04-15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8" r:id="rId1"/>
    <p:sldLayoutId id="2147488789" r:id="rId2"/>
    <p:sldLayoutId id="2147488790" r:id="rId3"/>
    <p:sldLayoutId id="2147488791" r:id="rId4"/>
    <p:sldLayoutId id="2147488792" r:id="rId5"/>
    <p:sldLayoutId id="2147488793" r:id="rId6"/>
    <p:sldLayoutId id="2147488794" r:id="rId7"/>
    <p:sldLayoutId id="2147488795" r:id="rId8"/>
    <p:sldLayoutId id="2147488796" r:id="rId9"/>
    <p:sldLayoutId id="2147488797" r:id="rId10"/>
    <p:sldLayoutId id="214748879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2023-04-15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1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24" r:id="rId1"/>
    <p:sldLayoutId id="2147488825" r:id="rId2"/>
    <p:sldLayoutId id="2147488826" r:id="rId3"/>
    <p:sldLayoutId id="2147488827" r:id="rId4"/>
    <p:sldLayoutId id="2147488828" r:id="rId5"/>
    <p:sldLayoutId id="2147488829" r:id="rId6"/>
    <p:sldLayoutId id="2147488830" r:id="rId7"/>
    <p:sldLayoutId id="2147488831" r:id="rId8"/>
    <p:sldLayoutId id="2147488832" r:id="rId9"/>
    <p:sldLayoutId id="2147488833" r:id="rId10"/>
    <p:sldLayoutId id="214748883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1392319"/>
            <a:ext cx="9385558" cy="401812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유치부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966651"/>
            <a:ext cx="121920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난 깜짝 놀랐지 예수님이 날 사랑하신대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난 깜짝 놀랐지 예수님이 날 구원하셨대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난 깜짝 놀랐지 </a:t>
            </a:r>
            <a:r>
              <a:rPr lang="ko-KR" altLang="en-US" sz="4800" dirty="0" err="1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날위해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십자가 죽으셨대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난 깜짝 놀랐지 </a:t>
            </a:r>
            <a:endParaRPr lang="en-US" altLang="ko-KR" sz="4800" dirty="0" smtClean="0">
              <a:solidFill>
                <a:srgbClr val="466C02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 smtClean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우리를 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주의 자녀 </a:t>
            </a:r>
            <a:r>
              <a:rPr lang="ko-KR" altLang="en-US" sz="4800" dirty="0" smtClean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삼으셨대</a:t>
            </a:r>
            <a:endParaRPr lang="ko-KR" altLang="en-US" sz="4800" dirty="0">
              <a:solidFill>
                <a:srgbClr val="466C02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0" y="391886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난 깜짝 놀랐지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9897"/>
            <a:ext cx="121920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4800" dirty="0" smtClean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예전엔 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몰라 몰라 </a:t>
            </a:r>
            <a:r>
              <a:rPr lang="ko-KR" altLang="en-US" sz="4800" dirty="0" err="1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그사실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몰라 몰라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4800" dirty="0" err="1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이땅에오신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그 이유를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알아 알아 이제는 알아 알아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예수님이 </a:t>
            </a:r>
            <a:r>
              <a:rPr lang="ko-KR" altLang="en-US" sz="4800" dirty="0" err="1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날구원하셨대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800" dirty="0" smtClean="0">
              <a:solidFill>
                <a:srgbClr val="466C02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r>
              <a:rPr lang="ko-KR" altLang="en-US" sz="4800" dirty="0" smtClean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어머 </a:t>
            </a:r>
            <a:r>
              <a:rPr lang="ko-KR" altLang="en-US" sz="4800" dirty="0"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어머 어머 어머</a:t>
            </a:r>
            <a:endParaRPr kumimoji="0" lang="en-US" altLang="ko-KR" sz="2800" b="0" i="0" u="none" strike="noStrike" kern="1200" cap="none" spc="0" normalizeH="0" baseline="0" noProof="0" dirty="0">
              <a:solidFill>
                <a:srgbClr val="FF51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79" y="4345577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8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kumimoji="0" lang="en-US" altLang="ko-KR" sz="66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j-cs"/>
              </a:rPr>
              <a:t>꼬마 선교사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87057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kumimoji="0" lang="en-US" altLang="ko-KR" sz="66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9064080" y="1967849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512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모아 주께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나아가네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성부 성자 성령 하나님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전능하신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영광의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곳에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오셔서 예배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받으소서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받으소서 사랑합니다</a:t>
            </a: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마음모아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169" y="4399544"/>
            <a:ext cx="3386877" cy="24584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9713128" y="4399544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51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endParaRPr kumimoji="0" lang="en-US" altLang="ko-KR" sz="6600" b="0" i="0" u="none" strike="noStrike" kern="1200" cap="none" spc="0" normalizeH="0" baseline="0" noProof="0" dirty="0" smtClean="0">
              <a:ln>
                <a:noFill/>
              </a:ln>
              <a:solidFill>
                <a:srgbClr val="FF51CC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5463" l="48125" r="79740">
                        <a14:foregroundMark x1="68438" y1="27315" x2="68438" y2="27315"/>
                        <a14:foregroundMark x1="73177" y1="32870" x2="73177" y2="32870"/>
                        <a14:foregroundMark x1="71979" y1="36389" x2="71979" y2="36389"/>
                        <a14:foregroundMark x1="53125" y1="41944" x2="53125" y2="41944"/>
                        <a14:foregroundMark x1="52604" y1="29352" x2="52604" y2="29352"/>
                        <a14:foregroundMark x1="53125" y1="50093" x2="53125" y2="50093"/>
                        <a14:foregroundMark x1="70781" y1="51944" x2="70781" y2="51944"/>
                        <a14:foregroundMark x1="72292" y1="45185" x2="72292" y2="45185"/>
                      </a14:backgroundRemoval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4190523" y="4166299"/>
            <a:ext cx="4050013" cy="2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 더 깨닫게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1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큰 사랑 갚을 수 없는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은혜로 따뜻하게 품게 해주세요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3401">
            <a:off x="10171267" y="5576213"/>
            <a:ext cx="1495177" cy="144342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13">
            <a:off x="8694963" y="2211868"/>
            <a:ext cx="3245794" cy="32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안에서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어울려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서로서로 볼 때마다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하늘 소망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수 있게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수 있게 해주세요 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529" y="4410150"/>
            <a:ext cx="1719549" cy="23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기쁘게 받아주세요</a:t>
            </a:r>
            <a:endParaRPr lang="ko-KR" altLang="en-US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47666"/>
            <a:ext cx="12192001" cy="5185220"/>
          </a:xfr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두손모아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내 마을을 드립니다</a:t>
            </a:r>
          </a:p>
          <a:p>
            <a:pPr marL="0" indent="0">
              <a:buNone/>
            </a:pP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하나님께서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주신 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것</a:t>
            </a:r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endParaRPr lang="ko-KR" altLang="en-US" sz="1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너무나도 </a:t>
            </a:r>
            <a:r>
              <a:rPr lang="ko-KR" altLang="en-U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감사해서 하나님께 드립니다</a:t>
            </a:r>
          </a:p>
          <a:p>
            <a:pPr marL="0" indent="0">
              <a:buNone/>
            </a:pPr>
            <a:r>
              <a:rPr lang="ko-KR" altLang="en-US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오 </a:t>
            </a:r>
            <a:r>
              <a:rPr lang="ko-KR" altLang="en-U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하나님 기쁘게 받아주세요</a:t>
            </a:r>
            <a:endParaRPr lang="ko-KR" altLang="en-US" sz="4800" dirty="0">
              <a:solidFill>
                <a:schemeClr val="bg2">
                  <a:lumMod val="60000"/>
                  <a:lumOff val="4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350" y="3370217"/>
            <a:ext cx="2295940" cy="2962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0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uLnTx/>
                <a:uFillTx/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8858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하나님이 이세상을 이처럼 </a:t>
            </a:r>
            <a:endParaRPr kumimoji="0" lang="en-US" altLang="ko-KR" sz="6000" b="1" i="0" u="none" strike="noStrike" kern="1200" cap="none" spc="0" normalizeH="0" baseline="0" noProof="0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사랑하사 독생자를 주셨으니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누구든지 예수를 믿으면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멸망하지않고 영생을 </a:t>
            </a:r>
            <a:r>
              <a:rPr lang="ko-KR" altLang="en-US" sz="6000" b="1" dirty="0" err="1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얻으리로다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요한복음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장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-36912"/>
            <a:ext cx="12001500" cy="6894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65" y="1606562"/>
            <a:ext cx="6487885" cy="32162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endPos="12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800" b="1" dirty="0">
                <a:ln w="0">
                  <a:solidFill>
                    <a:srgbClr val="A5D028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08CC78">
                        <a:lumMod val="67000"/>
                      </a:srgbClr>
                    </a:gs>
                    <a:gs pos="48000">
                      <a:srgbClr val="08CC78">
                        <a:lumMod val="97000"/>
                        <a:lumOff val="3000"/>
                      </a:srgbClr>
                    </a:gs>
                    <a:gs pos="100000">
                      <a:srgbClr val="08CC78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kumimoji="0" lang="ko-KR" altLang="en-US" sz="8800" b="1" i="0" u="none" strike="noStrike" kern="1200" cap="none" spc="0" normalizeH="0" baseline="0" noProof="0" dirty="0" smtClean="0">
                <a:ln w="0">
                  <a:solidFill>
                    <a:srgbClr val="A5D028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08CC78">
                        <a:lumMod val="67000"/>
                      </a:srgbClr>
                    </a:gs>
                    <a:gs pos="48000">
                      <a:srgbClr val="08CC78">
                        <a:lumMod val="97000"/>
                        <a:lumOff val="3000"/>
                      </a:srgbClr>
                    </a:gs>
                    <a:gs pos="100000">
                      <a:srgbClr val="08CC78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월</a:t>
            </a:r>
            <a:endParaRPr kumimoji="0" lang="en-US" altLang="ko-KR" sz="8800" b="1" i="0" u="none" strike="noStrike" kern="1200" cap="none" spc="0" normalizeH="0" baseline="0" noProof="0" dirty="0">
              <a:ln w="0">
                <a:solidFill>
                  <a:srgbClr val="A5D028">
                    <a:lumMod val="50000"/>
                  </a:srgbClr>
                </a:solidFill>
              </a:ln>
              <a:gradFill flip="none" rotWithShape="1">
                <a:gsLst>
                  <a:gs pos="0">
                    <a:srgbClr val="08CC78">
                      <a:lumMod val="67000"/>
                    </a:srgbClr>
                  </a:gs>
                  <a:gs pos="48000">
                    <a:srgbClr val="08CC78">
                      <a:lumMod val="97000"/>
                      <a:lumOff val="3000"/>
                    </a:srgbClr>
                  </a:gs>
                  <a:gs pos="100000">
                    <a:srgbClr val="08CC78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500" b="1" i="0" u="none" strike="noStrike" kern="1200" cap="none" spc="0" normalizeH="0" baseline="0" noProof="0" dirty="0">
                <a:ln w="0">
                  <a:solidFill>
                    <a:srgbClr val="A5D028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생일축하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5" y="4822826"/>
            <a:ext cx="1406770" cy="181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5392617" y="492370"/>
            <a:ext cx="6411853" cy="111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356" y="2048608"/>
            <a:ext cx="5365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서주원</a:t>
            </a:r>
            <a:endParaRPr kumimoji="0" lang="en-US" altLang="ko-KR" sz="9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600" dirty="0" err="1" smtClean="0">
                <a:solidFill>
                  <a:srgbClr val="FFFFFF"/>
                </a:solidFill>
                <a:latin typeface="Corbel" panose="020B0503020204020204"/>
                <a:ea typeface="맑은 고딕" panose="020B0503020000020004" pitchFamily="50" charset="-127"/>
              </a:rPr>
              <a:t>서호원</a:t>
            </a:r>
            <a:endParaRPr lang="en-US" altLang="ko-KR" sz="9600" dirty="0" smtClean="0">
              <a:solidFill>
                <a:srgbClr val="FFFFFF"/>
              </a:solidFill>
              <a:latin typeface="Corbel" panose="020B050302020402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맑은 고딕" panose="020B0503020000020004" pitchFamily="50" charset="-127"/>
                <a:cs typeface="+mn-cs"/>
              </a:rPr>
              <a:t>박로빈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4190" t="49365" r="8096" b="24391"/>
          <a:stretch/>
        </p:blipFill>
        <p:spPr>
          <a:xfrm rot="432559">
            <a:off x="1839023" y="787172"/>
            <a:ext cx="2922929" cy="3159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6" b="99387" l="9921" r="100000">
                        <a14:foregroundMark x1="21825" y1="71779" x2="21825" y2="71779"/>
                        <a14:foregroundMark x1="37302" y1="71472" x2="37302" y2="71472"/>
                        <a14:foregroundMark x1="54762" y1="72699" x2="54762" y2="72699"/>
                        <a14:foregroundMark x1="63889" y1="69939" x2="63889" y2="69939"/>
                        <a14:foregroundMark x1="73810" y1="69939" x2="73810" y2="69939"/>
                        <a14:foregroundMark x1="80952" y1="69939" x2="80952" y2="69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1" y="3823453"/>
            <a:ext cx="2153717" cy="27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636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984" y="753988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고개들려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샥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옆친구와 인사해요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안녕하세요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334105" y="4589628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603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636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984" y="753988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손을모아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옆친구를 간질러요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헤헤헤헤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334105" y="4589628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603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636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984" y="753988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입을모아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뽕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찬양해요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할렐루야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334105" y="4589628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603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636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984" y="753988"/>
            <a:ext cx="8935222" cy="563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우리모두 손을올려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야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싱글싱글 싱글싱글 벙글벙글 벙글벙글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함차게 박수쳐요 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짝짝짝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6194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싱글벙글해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벙글</a:t>
            </a:r>
            <a:r>
              <a:rPr lang="en-US" altLang="ko-KR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 </a:t>
            </a:r>
            <a:r>
              <a:rPr lang="ko-KR" altLang="en-US" sz="40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싱글벙글해</a:t>
            </a:r>
            <a:endParaRPr lang="en-US" altLang="ko-KR" sz="4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334105" y="4589628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603272" y="5462968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3_이온">
  <a:themeElements>
    <a:clrScheme name="사용자 지정 5">
      <a:dk1>
        <a:srgbClr val="FFFFFF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EDFBD6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2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4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5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줄무늬">
  <a:themeElements>
    <a:clrScheme name="줄무늬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8CC78"/>
      </a:accent3>
      <a:accent4>
        <a:srgbClr val="099BDD"/>
      </a:accent4>
      <a:accent5>
        <a:srgbClr val="828288"/>
      </a:accent5>
      <a:accent6>
        <a:srgbClr val="F56617"/>
      </a:accent6>
      <a:hlink>
        <a:srgbClr val="FF9933"/>
      </a:hlink>
      <a:folHlink>
        <a:srgbClr val="B2B2B2"/>
      </a:folHlink>
    </a:clrScheme>
    <a:fontScheme name="줄무늬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줄무늬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6512</TotalTime>
  <Words>662</Words>
  <Application>Microsoft Office PowerPoint</Application>
  <PresentationFormat>와이드스크린</PresentationFormat>
  <Paragraphs>192</Paragraphs>
  <Slides>43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43</vt:i4>
      </vt:variant>
    </vt:vector>
  </HeadingPairs>
  <TitlesOfParts>
    <vt:vector size="74" baseType="lpstr">
      <vt:lpstr>210 러블리베이비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Corbel</vt:lpstr>
      <vt:lpstr>Narkisim</vt:lpstr>
      <vt:lpstr>Rockwell</vt:lpstr>
      <vt:lpstr>Wingdings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3_슬라이스</vt:lpstr>
      <vt:lpstr>슬라이스</vt:lpstr>
      <vt:lpstr>추억</vt:lpstr>
      <vt:lpstr>줄무늬</vt:lpstr>
      <vt:lpstr>1_이온</vt:lpstr>
      <vt:lpstr>3_이온</vt:lpstr>
      <vt:lpstr>1_슬라이스</vt:lpstr>
      <vt:lpstr>2_슬라이스</vt:lpstr>
      <vt:lpstr>4_슬라이스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기쁘게 받아주세요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1135</cp:revision>
  <dcterms:created xsi:type="dcterms:W3CDTF">2021-01-04T13:13:52Z</dcterms:created>
  <dcterms:modified xsi:type="dcterms:W3CDTF">2023-04-15T13:54:24Z</dcterms:modified>
</cp:coreProperties>
</file>