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0782" r:id="rId6"/>
    <p:sldMasterId id="2147490945" r:id="rId7"/>
    <p:sldMasterId id="2147490995" r:id="rId8"/>
    <p:sldMasterId id="2147491014" r:id="rId9"/>
  </p:sldMasterIdLst>
  <p:notesMasterIdLst>
    <p:notesMasterId r:id="rId49"/>
  </p:notesMasterIdLst>
  <p:sldIdLst>
    <p:sldId id="681" r:id="rId10"/>
    <p:sldId id="925" r:id="rId11"/>
    <p:sldId id="2269" r:id="rId12"/>
    <p:sldId id="1036" r:id="rId13"/>
    <p:sldId id="1017" r:id="rId14"/>
    <p:sldId id="2270" r:id="rId15"/>
    <p:sldId id="2273" r:id="rId16"/>
    <p:sldId id="2274" r:id="rId17"/>
    <p:sldId id="2272" r:id="rId18"/>
    <p:sldId id="2275" r:id="rId19"/>
    <p:sldId id="2276" r:id="rId20"/>
    <p:sldId id="2277" r:id="rId21"/>
    <p:sldId id="2220" r:id="rId22"/>
    <p:sldId id="2259" r:id="rId23"/>
    <p:sldId id="2263" r:id="rId24"/>
    <p:sldId id="2246" r:id="rId25"/>
    <p:sldId id="393" r:id="rId26"/>
    <p:sldId id="1057" r:id="rId27"/>
    <p:sldId id="1058" r:id="rId28"/>
    <p:sldId id="1059" r:id="rId29"/>
    <p:sldId id="413" r:id="rId30"/>
    <p:sldId id="414" r:id="rId31"/>
    <p:sldId id="2194" r:id="rId32"/>
    <p:sldId id="416" r:id="rId33"/>
    <p:sldId id="2228" r:id="rId34"/>
    <p:sldId id="2229" r:id="rId35"/>
    <p:sldId id="2231" r:id="rId36"/>
    <p:sldId id="359" r:id="rId37"/>
    <p:sldId id="533" r:id="rId38"/>
    <p:sldId id="941" r:id="rId39"/>
    <p:sldId id="332" r:id="rId40"/>
    <p:sldId id="333" r:id="rId41"/>
    <p:sldId id="334" r:id="rId42"/>
    <p:sldId id="335" r:id="rId43"/>
    <p:sldId id="338" r:id="rId44"/>
    <p:sldId id="329" r:id="rId45"/>
    <p:sldId id="330" r:id="rId46"/>
    <p:sldId id="331" r:id="rId47"/>
    <p:sldId id="336" r:id="rId4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FF51CC"/>
    <a:srgbClr val="000000"/>
    <a:srgbClr val="3737FF"/>
    <a:srgbClr val="0066FF"/>
    <a:srgbClr val="0000CC"/>
    <a:srgbClr val="020202"/>
    <a:srgbClr val="4806B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4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0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5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59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4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13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3776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9911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27231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442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87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805937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277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200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84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1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03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28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377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287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704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719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486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075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35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0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2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542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2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45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4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3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6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60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5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16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57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4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0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507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3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171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69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7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115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17125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9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052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2024-01-13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758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2024-01-13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5905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2024-01-13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21696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738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34905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8159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83248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316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6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750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99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827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31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34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380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992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2120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45152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78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2024-01-13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9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83" r:id="rId1"/>
    <p:sldLayoutId id="2147490784" r:id="rId2"/>
    <p:sldLayoutId id="2147490785" r:id="rId3"/>
    <p:sldLayoutId id="2147490786" r:id="rId4"/>
    <p:sldLayoutId id="2147490787" r:id="rId5"/>
    <p:sldLayoutId id="2147490788" r:id="rId6"/>
    <p:sldLayoutId id="2147490789" r:id="rId7"/>
    <p:sldLayoutId id="2147490790" r:id="rId8"/>
    <p:sldLayoutId id="2147490791" r:id="rId9"/>
    <p:sldLayoutId id="2147490792" r:id="rId10"/>
    <p:sldLayoutId id="2147490793" r:id="rId11"/>
    <p:sldLayoutId id="2147490794" r:id="rId12"/>
    <p:sldLayoutId id="2147490795" r:id="rId13"/>
    <p:sldLayoutId id="2147490796" r:id="rId14"/>
    <p:sldLayoutId id="2147490797" r:id="rId15"/>
    <p:sldLayoutId id="2147490798" r:id="rId16"/>
    <p:sldLayoutId id="214749079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6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946" r:id="rId1"/>
    <p:sldLayoutId id="2147490947" r:id="rId2"/>
    <p:sldLayoutId id="2147490948" r:id="rId3"/>
    <p:sldLayoutId id="2147490949" r:id="rId4"/>
    <p:sldLayoutId id="2147490950" r:id="rId5"/>
    <p:sldLayoutId id="2147490951" r:id="rId6"/>
    <p:sldLayoutId id="2147490952" r:id="rId7"/>
    <p:sldLayoutId id="2147490953" r:id="rId8"/>
    <p:sldLayoutId id="2147490954" r:id="rId9"/>
    <p:sldLayoutId id="2147490955" r:id="rId10"/>
    <p:sldLayoutId id="2147490956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2024-01-13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3144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996" r:id="rId1"/>
    <p:sldLayoutId id="2147490997" r:id="rId2"/>
    <p:sldLayoutId id="2147490998" r:id="rId3"/>
    <p:sldLayoutId id="2147490999" r:id="rId4"/>
    <p:sldLayoutId id="2147491000" r:id="rId5"/>
    <p:sldLayoutId id="2147491001" r:id="rId6"/>
    <p:sldLayoutId id="2147491002" r:id="rId7"/>
    <p:sldLayoutId id="2147491003" r:id="rId8"/>
    <p:sldLayoutId id="2147491004" r:id="rId9"/>
    <p:sldLayoutId id="2147491005" r:id="rId10"/>
    <p:sldLayoutId id="2147491006" r:id="rId11"/>
    <p:sldLayoutId id="2147491007" r:id="rId12"/>
    <p:sldLayoutId id="2147491008" r:id="rId13"/>
    <p:sldLayoutId id="2147491009" r:id="rId14"/>
    <p:sldLayoutId id="2147491010" r:id="rId15"/>
    <p:sldLayoutId id="2147491011" r:id="rId16"/>
    <p:sldLayoutId id="2147491012" r:id="rId17"/>
    <p:sldLayoutId id="2147491013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2024-01-13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37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015" r:id="rId1"/>
    <p:sldLayoutId id="2147491016" r:id="rId2"/>
    <p:sldLayoutId id="2147491017" r:id="rId3"/>
    <p:sldLayoutId id="2147491018" r:id="rId4"/>
    <p:sldLayoutId id="2147491019" r:id="rId5"/>
    <p:sldLayoutId id="2147491020" r:id="rId6"/>
    <p:sldLayoutId id="2147491021" r:id="rId7"/>
    <p:sldLayoutId id="2147491022" r:id="rId8"/>
    <p:sldLayoutId id="2147491023" r:id="rId9"/>
    <p:sldLayoutId id="2147491024" r:id="rId10"/>
    <p:sldLayoutId id="2147491025" r:id="rId11"/>
    <p:sldLayoutId id="2147491026" r:id="rId12"/>
    <p:sldLayoutId id="2147491027" r:id="rId13"/>
    <p:sldLayoutId id="2147491028" r:id="rId14"/>
    <p:sldLayoutId id="2147491029" r:id="rId15"/>
    <p:sldLayoutId id="2147491030" r:id="rId16"/>
    <p:sldLayoutId id="214749103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9005" y="0"/>
            <a:ext cx="11982995" cy="6650117"/>
          </a:xfrm>
          <a:prstGeom prst="flowChartDocumen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perspective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endParaRPr lang="en-US" altLang="ko-KR" sz="36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유치부</a:t>
            </a:r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주일예배</a:t>
            </a:r>
            <a:endParaRPr lang="en-US" altLang="ko-KR" sz="24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4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2024. 1. </a:t>
            </a:r>
            <a:r>
              <a:rPr lang="en-US" altLang="ko-KR" sz="4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14</a:t>
            </a:r>
            <a:endParaRPr lang="en-US" altLang="ko-KR" sz="2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0033" y="591791"/>
            <a:ext cx="10515600" cy="132556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solidFill>
                <a:srgbClr val="CCFF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1952" y="1777431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</a:t>
            </a:r>
            <a:r>
              <a:rPr lang="ko-KR" altLang="en-US" sz="6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천지를 </a:t>
            </a:r>
            <a:r>
              <a:rPr lang="ko-KR" altLang="en-US" sz="6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창조하셨네</a:t>
            </a:r>
            <a:endParaRPr lang="en-US" altLang="ko-KR" sz="6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 err="1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첫째날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어둠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속에</a:t>
            </a:r>
            <a:r>
              <a:rPr lang="en-US" altLang="ko-KR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밝은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빛을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  <a:endParaRPr lang="en-US" altLang="ko-KR" sz="60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둘째날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푸른 </a:t>
            </a: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하늘 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sz="6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670" y="1479479"/>
            <a:ext cx="12192000" cy="1912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6091" t="2862" r="51298" b="68697"/>
          <a:stretch/>
        </p:blipFill>
        <p:spPr>
          <a:xfrm>
            <a:off x="8174805" y="437874"/>
            <a:ext cx="1797977" cy="1479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1623" t="3915" r="2114" b="68698"/>
          <a:stretch/>
        </p:blipFill>
        <p:spPr>
          <a:xfrm>
            <a:off x="10127285" y="437873"/>
            <a:ext cx="1952090" cy="1479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43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1403" y="493161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셋째날은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풀과 채소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맛있는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과일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주셨죠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err="1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넷째날</a:t>
            </a:r>
            <a:r>
              <a:rPr lang="ko-KR" altLang="en-US" sz="54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하나님이 해와 </a:t>
            </a: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달과 </a:t>
            </a:r>
            <a:r>
              <a:rPr lang="ko-KR" altLang="en-US" sz="54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빛난 별들을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다섯째 날 새들과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물고기를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37820" t="43107" r="30385" b="15868"/>
          <a:stretch/>
        </p:blipFill>
        <p:spPr>
          <a:xfrm>
            <a:off x="5215590" y="5049115"/>
            <a:ext cx="2380721" cy="235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3656" t="34674" r="50081" b="36885"/>
          <a:stretch/>
        </p:blipFill>
        <p:spPr>
          <a:xfrm>
            <a:off x="2088120" y="5260300"/>
            <a:ext cx="2336315" cy="226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6090" t="67842" r="51542" b="6284"/>
          <a:stretch/>
        </p:blipFill>
        <p:spPr>
          <a:xfrm>
            <a:off x="8387467" y="4844498"/>
            <a:ext cx="2287147" cy="226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27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1952" y="1304819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여섯째날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사람을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다스리며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관리하라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우리에게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부탁하셨네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53290" t="69250" r="4342" b="4876"/>
          <a:stretch/>
        </p:blipFill>
        <p:spPr>
          <a:xfrm rot="1065105">
            <a:off x="7181634" y="3086096"/>
            <a:ext cx="2547992" cy="2523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22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그분 따라 가려네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어두운 두 눈 </a:t>
            </a:r>
            <a:r>
              <a:rPr lang="ko-KR" altLang="en-US" sz="6600" dirty="0" smtClean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밝히시고</a:t>
            </a:r>
            <a:endParaRPr lang="ko-KR" altLang="en-US" sz="6600" dirty="0">
              <a:solidFill>
                <a:schemeClr val="accent4">
                  <a:lumMod val="5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닫혔던 마음 </a:t>
            </a:r>
            <a:r>
              <a:rPr lang="ko-KR" altLang="en-US" sz="6600" dirty="0" smtClean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열어주시니</a:t>
            </a:r>
            <a:endParaRPr lang="ko-KR" altLang="en-US" sz="6600" dirty="0">
              <a:solidFill>
                <a:schemeClr val="accent4">
                  <a:lumMod val="5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예수님은 나의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빛이요</a:t>
            </a:r>
            <a:endParaRPr lang="en-US" altLang="ko-KR" sz="66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6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나의 </a:t>
            </a:r>
            <a:r>
              <a:rPr lang="ko-KR" altLang="en-US" sz="6600" dirty="0" smtClean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소망이시니</a:t>
            </a:r>
            <a:endParaRPr lang="ko-KR" altLang="en-US" sz="6600" dirty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10086" y="2085508"/>
            <a:ext cx="3717052" cy="386514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900" b="0" i="0" u="none" strike="noStrike" cap="none" normalizeH="0" baseline="0" smtClean="0">
                <a:ln>
                  <a:noFill/>
                </a:ln>
                <a:solidFill>
                  <a:srgbClr val="615E5D"/>
                </a:solidFill>
                <a:effectLst/>
                <a:latin typeface="Arial Unicode MS" panose="020B0604020202020204" pitchFamily="50" charset="-127"/>
                <a:ea typeface="나눔바른고딕"/>
              </a:rPr>
              <a:t>어두운 두 눈 밝히시고 닫혔던 마음 열어주시니 예수님은 나의 빛이요</a:t>
            </a:r>
            <a:r>
              <a:rPr kumimoji="0" lang="ko-KR" altLang="ko-K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75410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None/>
              <a:defRPr/>
            </a:pPr>
            <a:endParaRPr lang="en-US" altLang="ko-KR" sz="6400" dirty="0" smtClean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None/>
              <a:defRPr/>
            </a:pPr>
            <a:r>
              <a:rPr lang="ko-KR" altLang="en-US" sz="6400" dirty="0" smtClean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두렵지 </a:t>
            </a:r>
            <a:r>
              <a:rPr lang="ko-KR" altLang="en-US" sz="6400" dirty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않네 무섭지 않네</a:t>
            </a:r>
          </a:p>
          <a:p>
            <a:pPr marL="800100" lvl="2" indent="0">
              <a:buClr>
                <a:srgbClr val="38540A"/>
              </a:buClr>
              <a:buNone/>
              <a:defRPr/>
            </a:pPr>
            <a:r>
              <a:rPr lang="ko-KR" altLang="en-US" sz="6400" dirty="0" smtClean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내겐 </a:t>
            </a:r>
            <a:r>
              <a:rPr lang="ko-KR" altLang="en-US" sz="6400" dirty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아무 </a:t>
            </a:r>
            <a:r>
              <a:rPr lang="ko-KR" altLang="en-US" sz="6400" dirty="0" smtClean="0">
                <a:solidFill>
                  <a:schemeClr val="accent4">
                    <a:lumMod val="50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걱정 없으니</a:t>
            </a:r>
            <a:endParaRPr lang="ko-KR" altLang="en-US" sz="6400" dirty="0">
              <a:solidFill>
                <a:schemeClr val="accent4">
                  <a:lumMod val="5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800100" lvl="2" indent="0">
              <a:buClr>
                <a:srgbClr val="38540A"/>
              </a:buClr>
              <a:buNone/>
              <a:defRPr/>
            </a:pPr>
            <a:r>
              <a:rPr lang="ko-KR" altLang="en-US" sz="6400" dirty="0" smtClean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밝은 </a:t>
            </a:r>
            <a:r>
              <a:rPr lang="ko-KR" altLang="en-US" sz="6400" dirty="0">
                <a:solidFill>
                  <a:srgbClr val="00B05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빛 하늘 소망 따라서</a:t>
            </a:r>
          </a:p>
          <a:p>
            <a:pPr marL="800100" lvl="2" indent="0">
              <a:buClr>
                <a:srgbClr val="38540A"/>
              </a:buClr>
              <a:buNone/>
              <a:defRPr/>
            </a:pPr>
            <a:r>
              <a:rPr lang="ko-KR" altLang="en-US" sz="6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그분 </a:t>
            </a:r>
            <a:r>
              <a:rPr lang="ko-KR" altLang="en-US" sz="6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따라가려네</a:t>
            </a:r>
            <a:endParaRPr lang="en-US" altLang="ko-KR" sz="6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  <a:defRPr/>
            </a:pPr>
            <a:endParaRPr lang="ko-KR" altLang="en-US" sz="6600" dirty="0">
              <a:solidFill>
                <a:srgbClr val="00B05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9537" y="1558834"/>
            <a:ext cx="3982108" cy="414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28555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800" b="1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너희는 먼저 </a:t>
            </a:r>
            <a:r>
              <a:rPr lang="ko-KR" altLang="en-US" sz="5800" b="1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나라와 </a:t>
            </a:r>
            <a:r>
              <a:rPr lang="ko-KR" altLang="en-US" sz="5800" b="1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그의 의를 </a:t>
            </a:r>
            <a:r>
              <a:rPr lang="ko-KR" altLang="en-US" sz="5800" b="1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구하라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800" b="1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그리하면 </a:t>
            </a:r>
            <a:r>
              <a:rPr lang="ko-KR" altLang="en-US" sz="5800" b="1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 모든 </a:t>
            </a:r>
            <a:r>
              <a:rPr lang="ko-KR" altLang="en-US" sz="5800" b="1" dirty="0" err="1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것을너희에게</a:t>
            </a:r>
            <a:r>
              <a:rPr lang="ko-KR" altLang="en-US" sz="5800" b="1" dirty="0" smtClean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더하시리라</a:t>
            </a:r>
            <a:endParaRPr lang="en-US" altLang="ko-KR" sz="5800" b="1" dirty="0" smtClean="0">
              <a:solidFill>
                <a:srgbClr val="00B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800" dirty="0" smtClean="0">
                <a:solidFill>
                  <a:schemeClr val="accent4">
                    <a:lumMod val="50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                        할렐루야 </a:t>
            </a:r>
            <a:r>
              <a:rPr lang="en-US" altLang="ko-KR" sz="5800" dirty="0">
                <a:solidFill>
                  <a:srgbClr val="92D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</a:t>
            </a:r>
            <a:r>
              <a:rPr lang="ko-KR" altLang="en-US" sz="5800" dirty="0">
                <a:solidFill>
                  <a:schemeClr val="accent4">
                    <a:lumMod val="50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할렐루야 </a:t>
            </a:r>
            <a:r>
              <a:rPr lang="en-US" altLang="ko-KR" sz="5800" dirty="0">
                <a:solidFill>
                  <a:srgbClr val="92D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</a:t>
            </a:r>
            <a:endParaRPr lang="ko-KR" altLang="en-US" sz="5800" dirty="0">
              <a:solidFill>
                <a:srgbClr val="92D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800" dirty="0" smtClean="0">
                <a:solidFill>
                  <a:schemeClr val="accent4">
                    <a:lumMod val="50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                        할렐루야 </a:t>
            </a:r>
            <a:r>
              <a:rPr lang="en-US" altLang="ko-KR" sz="5800" dirty="0">
                <a:solidFill>
                  <a:srgbClr val="92D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</a:t>
            </a:r>
            <a:r>
              <a:rPr lang="ko-KR" altLang="en-US" sz="5800" dirty="0">
                <a:solidFill>
                  <a:schemeClr val="accent4">
                    <a:lumMod val="50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할렐루야 </a:t>
            </a:r>
            <a:r>
              <a:rPr lang="en-US" altLang="ko-KR" sz="5800" dirty="0" smtClean="0">
                <a:solidFill>
                  <a:srgbClr val="92D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~</a:t>
            </a:r>
            <a:endParaRPr lang="ko-KR" altLang="en-US" sz="5800" dirty="0">
              <a:solidFill>
                <a:srgbClr val="92D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먼저 그 나라와 의를 구하라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9582" y="3881793"/>
            <a:ext cx="2739165" cy="23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06286"/>
            <a:ext cx="12192000" cy="5181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 마음에 새겨진 </a:t>
            </a:r>
            <a:r>
              <a:rPr lang="ko-KR" altLang="en-US" sz="5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따뜻한 사랑</a:t>
            </a: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 마음 모두 모아 고백합니다</a:t>
            </a: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사랑합니다 하나님 예배합니다</a:t>
            </a:r>
          </a:p>
          <a:p>
            <a:pPr marL="800100" lvl="2" indent="0">
              <a:buClr>
                <a:srgbClr val="38540A"/>
              </a:buClr>
              <a:buNone/>
            </a:pPr>
            <a:r>
              <a:rPr lang="ko-KR" altLang="en-US" sz="5600" dirty="0">
                <a:solidFill>
                  <a:srgbClr val="FF33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하나님만 사랑합니다 하나님만 예배합니다</a:t>
            </a:r>
            <a:endParaRPr lang="en-US" altLang="ko-KR" sz="5600" dirty="0">
              <a:solidFill>
                <a:srgbClr val="FF33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50050" y="1464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우리들의 고백</a:t>
            </a:r>
            <a:endParaRPr lang="ko-KR" altLang="en-US" sz="54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E4E2"/>
              </a:clrFrom>
              <a:clrTo>
                <a:srgbClr val="FFE4E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1227" y="-253344"/>
            <a:ext cx="4065195" cy="192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발과 입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85614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628900" lvl="6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마음과 정성을 다하여 </a:t>
            </a:r>
            <a:endParaRPr lang="en-US" altLang="ko-KR" sz="6000" dirty="0" smtClean="0">
              <a:solidFill>
                <a:schemeClr val="bg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628900" lvl="6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나의 주 하나님께 경배해요</a:t>
            </a:r>
            <a:endParaRPr lang="en-US" altLang="ko-KR" sz="6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628900" lvl="6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2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감사와 찬양을 드리며 </a:t>
            </a:r>
            <a:endParaRPr lang="en-US" altLang="ko-KR" sz="6000" dirty="0" smtClean="0">
              <a:solidFill>
                <a:schemeClr val="bg2">
                  <a:lumMod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628900" lvl="6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예수님께 기도해요</a:t>
            </a:r>
            <a:endParaRPr lang="en-US" altLang="ko-KR" sz="60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마음과 정성을 다하여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0" r="52953"/>
          <a:stretch/>
        </p:blipFill>
        <p:spPr>
          <a:xfrm>
            <a:off x="500944" y="2383231"/>
            <a:ext cx="1826356" cy="3320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9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5445" y="95686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883" y="1785201"/>
            <a:ext cx="10467975" cy="4571464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8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태초에 하나님이 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8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천지를 창조하시니라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1050" b="1" dirty="0" smtClean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  <a:p>
            <a:pPr marL="571500" indent="-571500" algn="ctr">
              <a:buFontTx/>
              <a:buChar char="-"/>
            </a:pPr>
            <a:endParaRPr lang="en-US" altLang="ko-KR" sz="20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90546" y="1578975"/>
            <a:ext cx="9046347" cy="3785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solidFill>
                  <a:srgbClr val="C0000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흙으로 빚어서 생기를 불어 넣어</a:t>
            </a:r>
            <a:r>
              <a:rPr lang="en-US" altLang="ko-KR" sz="5400" dirty="0">
                <a:solidFill>
                  <a:srgbClr val="C0000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,</a:t>
            </a:r>
          </a:p>
          <a:p>
            <a:r>
              <a:rPr lang="ko-KR" altLang="en-US" sz="5400" dirty="0">
                <a:solidFill>
                  <a:srgbClr val="00B05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살아 숨쉬는 사람을 만드셨죠</a:t>
            </a:r>
            <a:r>
              <a:rPr lang="en-US" altLang="ko-KR" sz="5400" dirty="0">
                <a:solidFill>
                  <a:srgbClr val="00B05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.</a:t>
            </a:r>
          </a:p>
          <a:p>
            <a:endParaRPr lang="en-US" altLang="ko-KR" sz="2400" dirty="0" smtClean="0">
              <a:solidFill>
                <a:srgbClr val="FF51CC"/>
              </a:solidFill>
              <a:effectLst/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5400" dirty="0" smtClean="0">
                <a:solidFill>
                  <a:srgbClr val="FF51CC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나는 </a:t>
            </a:r>
            <a:r>
              <a:rPr lang="ko-KR" altLang="en-US" sz="5400" dirty="0">
                <a:solidFill>
                  <a:srgbClr val="FF51CC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걸작품</a:t>
            </a:r>
            <a:r>
              <a:rPr lang="en-US" altLang="ko-KR" sz="5400" dirty="0">
                <a:solidFill>
                  <a:srgbClr val="FF51CC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, </a:t>
            </a:r>
            <a:r>
              <a:rPr lang="ko-KR" altLang="en-US" sz="5400" dirty="0">
                <a:solidFill>
                  <a:srgbClr val="FF51CC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하나님의 최고의 작품</a:t>
            </a:r>
          </a:p>
          <a:p>
            <a:r>
              <a:rPr lang="ko-KR" altLang="en-US" sz="5400" dirty="0">
                <a:solidFill>
                  <a:srgbClr val="FF330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너도 걸작품</a:t>
            </a:r>
            <a:r>
              <a:rPr lang="en-US" altLang="ko-KR" sz="5400" dirty="0">
                <a:solidFill>
                  <a:srgbClr val="FF330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, </a:t>
            </a:r>
            <a:r>
              <a:rPr lang="ko-KR" altLang="en-US" sz="5400" dirty="0">
                <a:solidFill>
                  <a:srgbClr val="FF3300"/>
                </a:solidFill>
                <a:effectLst/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하나님의 최고의 작품</a:t>
            </a:r>
            <a:endParaRPr lang="en-US" altLang="ko-KR" sz="5400" dirty="0">
              <a:solidFill>
                <a:srgbClr val="FF3300"/>
              </a:solidFill>
              <a:effectLst/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9060"/>
            <a:ext cx="3307478" cy="328093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1966357" y="431875"/>
            <a:ext cx="2682241" cy="7003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b="1" dirty="0" smtClean="0">
                <a:solidFill>
                  <a:schemeClr val="tx1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걸작품</a:t>
            </a:r>
            <a:endParaRPr lang="ko-KR" altLang="en-US" sz="4800" b="1" dirty="0">
              <a:solidFill>
                <a:schemeClr val="tx1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86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</a:t>
            </a:r>
            <a:r>
              <a:rPr lang="ko-KR" altLang="en-US" sz="5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6954" y="41950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이지요</a:t>
            </a: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702" t="-371" r="-1702" b="-27969"/>
          <a:stretch/>
        </p:blipFill>
        <p:spPr>
          <a:xfrm>
            <a:off x="4126582" y="4328160"/>
            <a:ext cx="4093028" cy="31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0" y="353393"/>
            <a:ext cx="2682241" cy="7003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53737"/>
            <a:ext cx="12270378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sz="28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없어요 없어요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길은 없어요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 err="1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천국가는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다른 길은 없어요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endParaRPr lang="en-US" altLang="ko-KR" sz="36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있어요 있어요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오직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길 있어요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r"/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예수님만 믿으세요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</a:t>
            </a:r>
          </a:p>
          <a:p>
            <a:pPr algn="r"/>
            <a:endParaRPr lang="en-US" altLang="ko-KR" sz="32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40">
            <a:off x="-83889" y="2854716"/>
            <a:ext cx="3422612" cy="3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8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8027</TotalTime>
  <Words>532</Words>
  <Application>Microsoft Office PowerPoint</Application>
  <PresentationFormat>와이드스크린</PresentationFormat>
  <Paragraphs>158</Paragraphs>
  <Slides>39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39</vt:i4>
      </vt:variant>
    </vt:vector>
  </HeadingPairs>
  <TitlesOfParts>
    <vt:vector size="64" baseType="lpstr">
      <vt:lpstr>210 러블리베이비 R</vt:lpstr>
      <vt:lpstr>210 하얀분필 B</vt:lpstr>
      <vt:lpstr>210 하얀분필 R</vt:lpstr>
      <vt:lpstr>Arial Unicode MS</vt:lpstr>
      <vt:lpstr>HY견고딕</vt:lpstr>
      <vt:lpstr>HY중고딕</vt:lpstr>
      <vt:lpstr>HY헤드라인M</vt:lpstr>
      <vt:lpstr>나눔바른고딕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2_슬라이스</vt:lpstr>
      <vt:lpstr>추억</vt:lpstr>
      <vt:lpstr>이온</vt:lpstr>
      <vt:lpstr>1_이온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태초에 하나님이 천지를 창조하셨네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1402</cp:revision>
  <dcterms:created xsi:type="dcterms:W3CDTF">2021-01-04T13:13:52Z</dcterms:created>
  <dcterms:modified xsi:type="dcterms:W3CDTF">2024-01-13T13:12:56Z</dcterms:modified>
</cp:coreProperties>
</file>