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  <p:sldMasterId id="2147484377" r:id="rId3"/>
  </p:sldMasterIdLst>
  <p:sldIdLst>
    <p:sldId id="256" r:id="rId4"/>
    <p:sldId id="388" r:id="rId5"/>
    <p:sldId id="259" r:id="rId6"/>
    <p:sldId id="389" r:id="rId7"/>
    <p:sldId id="390" r:id="rId8"/>
    <p:sldId id="391" r:id="rId9"/>
    <p:sldId id="392" r:id="rId10"/>
    <p:sldId id="393" r:id="rId11"/>
    <p:sldId id="394" r:id="rId12"/>
    <p:sldId id="395" r:id="rId13"/>
    <p:sldId id="408" r:id="rId14"/>
    <p:sldId id="409" r:id="rId15"/>
    <p:sldId id="410" r:id="rId16"/>
    <p:sldId id="411" r:id="rId17"/>
    <p:sldId id="412" r:id="rId18"/>
    <p:sldId id="413" r:id="rId19"/>
    <p:sldId id="402" r:id="rId20"/>
    <p:sldId id="396" r:id="rId21"/>
    <p:sldId id="403" r:id="rId22"/>
    <p:sldId id="404" r:id="rId23"/>
    <p:sldId id="406" r:id="rId24"/>
    <p:sldId id="407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FF"/>
    <a:srgbClr val="4679C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164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65104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854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63738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58249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76965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6052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28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10841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39395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65145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15227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02440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17818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99317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그림 열 3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16269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19143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8705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48263" y="-190449"/>
            <a:ext cx="9189803" cy="6917820"/>
            <a:chOff x="-70971" y="-57021"/>
            <a:chExt cx="9189803" cy="6917820"/>
          </a:xfrm>
        </p:grpSpPr>
        <p:sp>
          <p:nvSpPr>
            <p:cNvPr id="25" name="Rectangle 24"/>
            <p:cNvSpPr/>
            <p:nvPr/>
          </p:nvSpPr>
          <p:spPr>
            <a:xfrm>
              <a:off x="-70971" y="-27111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2240363" y="419926"/>
              <a:ext cx="6422763" cy="159888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313816" y="1241217"/>
              <a:ext cx="8398661" cy="5124281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-65059" y="-57021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90843" y="458417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fld id="{E0A755C0-ECF6-48CC-BAE5-F70C1E0C6540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8" name="Rectangle 21"/>
          <p:cNvSpPr/>
          <p:nvPr userDrawn="1"/>
        </p:nvSpPr>
        <p:spPr>
          <a:xfrm>
            <a:off x="-77803" y="5266039"/>
            <a:ext cx="359601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1"/>
          <p:cNvSpPr/>
          <p:nvPr userDrawn="1"/>
        </p:nvSpPr>
        <p:spPr>
          <a:xfrm>
            <a:off x="-83592" y="1694052"/>
            <a:ext cx="359601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1516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8" r:id="rId1"/>
    <p:sldLayoutId id="2147484379" r:id="rId2"/>
    <p:sldLayoutId id="2147484380" r:id="rId3"/>
    <p:sldLayoutId id="2147484381" r:id="rId4"/>
    <p:sldLayoutId id="2147484382" r:id="rId5"/>
    <p:sldLayoutId id="2147484383" r:id="rId6"/>
    <p:sldLayoutId id="2147484384" r:id="rId7"/>
    <p:sldLayoutId id="2147484385" r:id="rId8"/>
    <p:sldLayoutId id="2147484386" r:id="rId9"/>
    <p:sldLayoutId id="2147484387" r:id="rId10"/>
    <p:sldLayoutId id="2147484388" r:id="rId11"/>
    <p:sldLayoutId id="2147484389" r:id="rId12"/>
    <p:sldLayoutId id="2147484390" r:id="rId13"/>
    <p:sldLayoutId id="2147484391" r:id="rId14"/>
    <p:sldLayoutId id="2147484392" r:id="rId15"/>
    <p:sldLayoutId id="2147484393" r:id="rId16"/>
    <p:sldLayoutId id="2147484394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1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youtu.be/m6OYsnDsu6g" TargetMode="Externa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YfsesYt1dPw" TargetMode="Externa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/>
          <p:cNvSpPr/>
          <p:nvPr/>
        </p:nvSpPr>
        <p:spPr>
          <a:xfrm>
            <a:off x="923109" y="1793966"/>
            <a:ext cx="7184571" cy="3614057"/>
          </a:xfrm>
          <a:prstGeom prst="ellipse">
            <a:avLst/>
          </a:prstGeom>
          <a:ln>
            <a:solidFill>
              <a:schemeClr val="bg1">
                <a:lumMod val="9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93074" y="2455816"/>
            <a:ext cx="6487885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Front"/>
              <a:lightRig rig="threePt" dir="t"/>
            </a:scene3d>
          </a:bodyPr>
          <a:lstStyle/>
          <a:p>
            <a:pPr algn="ctr"/>
            <a:r>
              <a:rPr lang="en-US" altLang="ko-KR" sz="6000" b="1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2021.2.7</a:t>
            </a:r>
            <a:r>
              <a:rPr lang="ko-KR" altLang="en-US" sz="60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 </a:t>
            </a:r>
            <a:endParaRPr lang="en-US" altLang="ko-KR" sz="6000" b="1" dirty="0">
              <a:ln>
                <a:solidFill>
                  <a:schemeClr val="accent1">
                    <a:lumMod val="50000"/>
                  </a:schemeClr>
                </a:solidFill>
              </a:ln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6000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66FF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유치부</a:t>
            </a:r>
            <a:r>
              <a:rPr lang="ko-KR" altLang="en-US" sz="60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66FF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예배찬양</a:t>
            </a:r>
            <a:endParaRPr lang="ko-KR" altLang="en-US" sz="6000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rgbClr val="0066FF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3248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매일매일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6"/>
            <a:ext cx="8729256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하나님만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사랑할래요</a:t>
            </a:r>
            <a:r>
              <a:rPr lang="ko-KR" altLang="en-US" sz="88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♥</a:t>
            </a:r>
            <a:endParaRPr lang="en-US" altLang="ko-KR" sz="8800" dirty="0" smtClean="0">
              <a:solidFill>
                <a:srgbClr val="FF000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1525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마음을 청소해요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6"/>
            <a:ext cx="8729256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쓱싹쓱싹 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마음을 닦아요 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9830"/>
          <a:stretch/>
        </p:blipFill>
        <p:spPr>
          <a:xfrm>
            <a:off x="3966516" y="4998720"/>
            <a:ext cx="1688614" cy="1428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0822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마음을 청소해요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6"/>
            <a:ext cx="8729256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9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더러운 마음을</a:t>
            </a:r>
            <a:endParaRPr lang="en-US" altLang="ko-KR" sz="96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9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닦아요</a:t>
            </a:r>
            <a:endParaRPr lang="en-US" altLang="ko-KR" sz="96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200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마음을 청소해요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6"/>
            <a:ext cx="8729256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9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반짝반짝 </a:t>
            </a:r>
            <a:endParaRPr lang="en-US" altLang="ko-KR" sz="96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9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깨끗해</a:t>
            </a:r>
            <a:r>
              <a:rPr lang="en-US" altLang="ko-KR" sz="96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9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진대요</a:t>
            </a:r>
            <a:endParaRPr lang="en-US" altLang="ko-KR" sz="96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726" y="5329646"/>
            <a:ext cx="1431287" cy="107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59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마음을 청소해요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6"/>
            <a:ext cx="8729256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9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마음이 </a:t>
            </a:r>
            <a:endParaRPr lang="en-US" altLang="ko-KR" sz="96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9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깨끗해</a:t>
            </a:r>
            <a:r>
              <a:rPr lang="en-US" altLang="ko-KR" sz="96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9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진대요</a:t>
            </a:r>
            <a:endParaRPr lang="en-US" altLang="ko-KR" sz="96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082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마음을 청소해요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6"/>
            <a:ext cx="8729256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우리가 </a:t>
            </a:r>
            <a:r>
              <a:rPr lang="ko-KR" altLang="en-US" sz="88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고백할때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마음을 </a:t>
            </a:r>
            <a:r>
              <a:rPr lang="ko-KR" altLang="en-US" sz="88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청소할때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302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마음을 청소해요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6"/>
            <a:ext cx="8729256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하나님 나의 죄를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용서해 준대요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956" y="5146766"/>
            <a:ext cx="1822993" cy="136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87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 txBox="1">
            <a:spLocks/>
          </p:cNvSpPr>
          <p:nvPr/>
        </p:nvSpPr>
        <p:spPr bwMode="gray">
          <a:xfrm>
            <a:off x="648727" y="343624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예배드려요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7" name="그림 6">
            <a:hlinkClick r:id="rId2" tooltip="말씀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611" y="2000657"/>
            <a:ext cx="3810000" cy="37623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1829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예배드려요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6"/>
            <a:ext cx="8729256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예쁜 마음 담아서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정성으로 드려요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952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예배드려요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6"/>
            <a:ext cx="8729256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귀 </a:t>
            </a:r>
            <a:r>
              <a:rPr lang="ko-KR" altLang="en-US" sz="88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쫑긋</a:t>
            </a: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세우고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말씀듣고</a:t>
            </a: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88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쑥쑥</a:t>
            </a:r>
            <a:endParaRPr lang="en-US" altLang="ko-KR" sz="8800" dirty="0" smtClean="0">
              <a:solidFill>
                <a:srgbClr val="FF000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078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 txBox="1">
            <a:spLocks/>
          </p:cNvSpPr>
          <p:nvPr/>
        </p:nvSpPr>
        <p:spPr bwMode="gray">
          <a:xfrm>
            <a:off x="648727" y="343624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ko-KR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r>
              <a:rPr lang="ko-KR" altLang="en-US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월 말씀암송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7" name="그림 6">
            <a:hlinkClick r:id="rId2" tooltip="말씀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611" y="2000657"/>
            <a:ext cx="3810000" cy="37623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0094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예배드려요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6"/>
            <a:ext cx="8729256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예쁜 </a:t>
            </a:r>
            <a:r>
              <a:rPr lang="ko-KR" altLang="en-US" sz="88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두눈</a:t>
            </a: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88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꼭 감고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기도하며 </a:t>
            </a:r>
            <a:r>
              <a:rPr lang="ko-KR" altLang="en-US" sz="88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아멘</a:t>
            </a:r>
            <a:endParaRPr lang="en-US" altLang="ko-KR" sz="8800" dirty="0" smtClean="0">
              <a:solidFill>
                <a:srgbClr val="FF000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6258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예배드려요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6"/>
            <a:ext cx="8729256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사랑하는 아버지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우리 하나님</a:t>
            </a:r>
            <a:endParaRPr lang="en-US" altLang="ko-KR" sz="8800" dirty="0" smtClean="0">
              <a:solidFill>
                <a:srgbClr val="FF000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001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예배드려요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6"/>
            <a:ext cx="8729256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날마다 잊지 않고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기억할래요</a:t>
            </a:r>
            <a:endParaRPr lang="en-US" altLang="ko-KR" sz="8800" dirty="0" smtClean="0">
              <a:solidFill>
                <a:srgbClr val="FF000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727" y="5094514"/>
            <a:ext cx="1782651" cy="134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81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48727" y="343624"/>
            <a:ext cx="6345260" cy="709865"/>
          </a:xfrm>
        </p:spPr>
        <p:txBody>
          <a:bodyPr>
            <a:normAutofit/>
          </a:bodyPr>
          <a:lstStyle/>
          <a:p>
            <a:r>
              <a:rPr lang="en-US" altLang="ko-KR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월 말씀암송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8972" y="1210243"/>
            <a:ext cx="8151223" cy="538214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32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살아계신 하나님의 말씀</a:t>
            </a:r>
            <a:r>
              <a:rPr lang="en-US" altLang="ko-KR" sz="32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</a:p>
          <a:p>
            <a:pPr marL="0" indent="0">
              <a:buNone/>
            </a:pPr>
            <a:endParaRPr lang="en-US" altLang="ko-KR" sz="2000" b="1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ko-KR" altLang="en-US" sz="6000" b="1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무릇 의인들의 길을</a:t>
            </a:r>
            <a:endParaRPr lang="en-US" altLang="ko-KR" sz="6000" b="1" dirty="0" smtClean="0">
              <a:solidFill>
                <a:srgbClr val="0070C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ko-KR" altLang="en-US" sz="6000" b="1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여호와께서 인정하시나</a:t>
            </a:r>
            <a:r>
              <a:rPr lang="en-US" altLang="ko-KR" sz="6000" b="1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6000" b="1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ko-KR" altLang="en-US" sz="6000" b="1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악인들의 길은 망하리로다</a:t>
            </a:r>
            <a:r>
              <a:rPr lang="en-US" altLang="ko-KR" sz="3600" b="1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</a:p>
          <a:p>
            <a:pPr marL="0" indent="0">
              <a:buNone/>
            </a:pPr>
            <a:r>
              <a:rPr lang="en-US" altLang="ko-KR" sz="4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4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</a:t>
            </a:r>
            <a:r>
              <a:rPr lang="ko-KR" altLang="en-US" sz="3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시편 </a:t>
            </a:r>
            <a:r>
              <a:rPr lang="en-US" altLang="ko-KR" sz="3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</a:t>
            </a:r>
            <a:r>
              <a:rPr lang="ko-KR" altLang="en-US" sz="3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편 </a:t>
            </a:r>
            <a:r>
              <a:rPr lang="en-US" altLang="ko-KR" sz="3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6</a:t>
            </a:r>
            <a:r>
              <a:rPr lang="ko-KR" altLang="en-US" sz="3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절 말씀  </a:t>
            </a:r>
            <a:r>
              <a:rPr lang="en-US" altLang="ko-KR" sz="3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3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아멘 </a:t>
            </a:r>
            <a:r>
              <a:rPr lang="en-US" altLang="ko-KR" sz="3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!</a:t>
            </a:r>
            <a:endParaRPr lang="ko-KR" altLang="en-US" sz="36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7341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매일매일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4171" y="2469722"/>
            <a:ext cx="8729256" cy="3077638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부끄럽고 </a:t>
            </a:r>
            <a:r>
              <a:rPr lang="ko-KR" altLang="en-US" sz="88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슬픈마음</a:t>
            </a:r>
            <a:r>
              <a:rPr lang="en-US" altLang="ko-KR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내게 있어요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323" y="4553222"/>
            <a:ext cx="1437104" cy="198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63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매일매일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7"/>
            <a:ext cx="8729256" cy="3164724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벗어버리고 싶어요</a:t>
            </a:r>
            <a:r>
              <a:rPr lang="en-US" altLang="ko-KR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r>
              <a:rPr lang="ko-KR" altLang="en-US" sz="88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죄 죄 </a:t>
            </a: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죄가</a:t>
            </a:r>
            <a:endParaRPr lang="en-US" altLang="ko-KR" sz="88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588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매일매일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8377" y="1677241"/>
            <a:ext cx="9143999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내생각</a:t>
            </a:r>
            <a:r>
              <a:rPr lang="en-US" altLang="ko-KR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88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더럽힐때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en-US" altLang="ko-KR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깨끗하게 </a:t>
            </a:r>
            <a:endParaRPr lang="en-US" altLang="ko-KR" sz="88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덮어주세요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52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매일매일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6"/>
            <a:ext cx="8729256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나를 사랑하시는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하나님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335" y="4265443"/>
            <a:ext cx="2081348" cy="208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58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매일매일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6"/>
            <a:ext cx="8729256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오직 주만</a:t>
            </a:r>
            <a:endParaRPr lang="en-US" altLang="ko-KR" sz="88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바라보면서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4187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1217" y="375437"/>
            <a:ext cx="6345260" cy="709865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매일매일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3211" y="2016876"/>
            <a:ext cx="8729256" cy="4497135"/>
          </a:xfrm>
        </p:spPr>
        <p:txBody>
          <a:bodyPr>
            <a:no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내 마음을 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ctr">
              <a:spcBef>
                <a:spcPts val="750"/>
              </a:spcBef>
              <a:buNone/>
            </a:pPr>
            <a:r>
              <a:rPr lang="ko-KR" altLang="en-US" sz="88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매일매일 준비해요</a:t>
            </a:r>
            <a:endParaRPr lang="en-US" altLang="ko-KR" sz="88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0444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이온(회의실)">
  <a:themeElements>
    <a:clrScheme name="황록색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이온(회의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이온(회의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719</TotalTime>
  <Words>109</Words>
  <Application>Microsoft Office PowerPoint</Application>
  <PresentationFormat>화면 슬라이드 쇼(4:3)</PresentationFormat>
  <Paragraphs>65</Paragraphs>
  <Slides>22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22</vt:i4>
      </vt:variant>
    </vt:vector>
  </HeadingPairs>
  <TitlesOfParts>
    <vt:vector size="34" baseType="lpstr">
      <vt:lpstr>맑은 고딕</vt:lpstr>
      <vt:lpstr>휴먼둥근헤드라인</vt:lpstr>
      <vt:lpstr>휴먼모음T</vt:lpstr>
      <vt:lpstr>Arial</vt:lpstr>
      <vt:lpstr>Calibri</vt:lpstr>
      <vt:lpstr>Calibri Light</vt:lpstr>
      <vt:lpstr>Century Gothic</vt:lpstr>
      <vt:lpstr>Wingdings 2</vt:lpstr>
      <vt:lpstr>Wingdings 3</vt:lpstr>
      <vt:lpstr>HDOfficeLightV0</vt:lpstr>
      <vt:lpstr>디자인 사용자 지정</vt:lpstr>
      <vt:lpstr>이온(회의실)</vt:lpstr>
      <vt:lpstr>PowerPoint 프레젠테이션</vt:lpstr>
      <vt:lpstr>PowerPoint 프레젠테이션</vt:lpstr>
      <vt:lpstr>2월 말씀암송</vt:lpstr>
      <vt:lpstr>매일매일</vt:lpstr>
      <vt:lpstr>매일매일</vt:lpstr>
      <vt:lpstr>매일매일</vt:lpstr>
      <vt:lpstr>매일매일</vt:lpstr>
      <vt:lpstr>매일매일</vt:lpstr>
      <vt:lpstr>매일매일</vt:lpstr>
      <vt:lpstr>매일매일</vt:lpstr>
      <vt:lpstr>마음을 청소해요</vt:lpstr>
      <vt:lpstr>마음을 청소해요</vt:lpstr>
      <vt:lpstr>마음을 청소해요</vt:lpstr>
      <vt:lpstr>마음을 청소해요</vt:lpstr>
      <vt:lpstr>마음을 청소해요</vt:lpstr>
      <vt:lpstr>마음을 청소해요</vt:lpstr>
      <vt:lpstr>PowerPoint 프레젠테이션</vt:lpstr>
      <vt:lpstr>예배드려요</vt:lpstr>
      <vt:lpstr>예배드려요</vt:lpstr>
      <vt:lpstr>예배드려요</vt:lpstr>
      <vt:lpstr>예배드려요</vt:lpstr>
      <vt:lpstr>예배드려요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131</cp:revision>
  <dcterms:created xsi:type="dcterms:W3CDTF">2021-01-04T13:13:52Z</dcterms:created>
  <dcterms:modified xsi:type="dcterms:W3CDTF">2021-02-05T10:20:31Z</dcterms:modified>
</cp:coreProperties>
</file>