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2120" r:id="rId10"/>
    <p:sldMasterId id="2147492150" r:id="rId11"/>
    <p:sldMasterId id="2147492186" r:id="rId12"/>
    <p:sldMasterId id="2147492205" r:id="rId13"/>
    <p:sldMasterId id="2147492223" r:id="rId14"/>
    <p:sldMasterId id="2147492235" r:id="rId15"/>
  </p:sldMasterIdLst>
  <p:notesMasterIdLst>
    <p:notesMasterId r:id="rId72"/>
  </p:notesMasterIdLst>
  <p:sldIdLst>
    <p:sldId id="2300" r:id="rId16"/>
    <p:sldId id="925" r:id="rId17"/>
    <p:sldId id="2468" r:id="rId18"/>
    <p:sldId id="2512" r:id="rId19"/>
    <p:sldId id="2609" r:id="rId20"/>
    <p:sldId id="2610" r:id="rId21"/>
    <p:sldId id="2611" r:id="rId22"/>
    <p:sldId id="2627" r:id="rId23"/>
    <p:sldId id="2628" r:id="rId24"/>
    <p:sldId id="2629" r:id="rId25"/>
    <p:sldId id="2630" r:id="rId26"/>
    <p:sldId id="2631" r:id="rId27"/>
    <p:sldId id="2632" r:id="rId28"/>
    <p:sldId id="2633" r:id="rId29"/>
    <p:sldId id="2634" r:id="rId30"/>
    <p:sldId id="2635" r:id="rId31"/>
    <p:sldId id="2636" r:id="rId32"/>
    <p:sldId id="2637" r:id="rId33"/>
    <p:sldId id="2638" r:id="rId34"/>
    <p:sldId id="2639" r:id="rId35"/>
    <p:sldId id="2640" r:id="rId36"/>
    <p:sldId id="2641" r:id="rId37"/>
    <p:sldId id="2642" r:id="rId38"/>
    <p:sldId id="2620" r:id="rId39"/>
    <p:sldId id="2621" r:id="rId40"/>
    <p:sldId id="2622" r:id="rId41"/>
    <p:sldId id="2643" r:id="rId42"/>
    <p:sldId id="2644" r:id="rId43"/>
    <p:sldId id="2623" r:id="rId44"/>
    <p:sldId id="2624" r:id="rId45"/>
    <p:sldId id="2625" r:id="rId46"/>
    <p:sldId id="2626" r:id="rId47"/>
    <p:sldId id="393" r:id="rId48"/>
    <p:sldId id="2501" r:id="rId49"/>
    <p:sldId id="2502" r:id="rId50"/>
    <p:sldId id="413" r:id="rId51"/>
    <p:sldId id="414" r:id="rId52"/>
    <p:sldId id="2194" r:id="rId53"/>
    <p:sldId id="416" r:id="rId54"/>
    <p:sldId id="2503" r:id="rId55"/>
    <p:sldId id="2504" r:id="rId56"/>
    <p:sldId id="2505" r:id="rId57"/>
    <p:sldId id="2506" r:id="rId58"/>
    <p:sldId id="359" r:id="rId59"/>
    <p:sldId id="533" r:id="rId60"/>
    <p:sldId id="941" r:id="rId61"/>
    <p:sldId id="2374" r:id="rId62"/>
    <p:sldId id="332" r:id="rId63"/>
    <p:sldId id="333" r:id="rId64"/>
    <p:sldId id="334" r:id="rId65"/>
    <p:sldId id="335" r:id="rId66"/>
    <p:sldId id="338" r:id="rId67"/>
    <p:sldId id="329" r:id="rId68"/>
    <p:sldId id="330" r:id="rId69"/>
    <p:sldId id="331" r:id="rId70"/>
    <p:sldId id="336" r:id="rId7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FFCCFF"/>
    <a:srgbClr val="3333FF"/>
    <a:srgbClr val="3737FF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3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7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0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4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5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3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8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7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12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95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24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624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594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02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91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651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07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5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1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5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16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85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68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9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9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7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09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95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8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361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4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881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53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3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548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736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39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180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463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190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774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13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10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410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6647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337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562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3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2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94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57170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620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833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015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644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91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96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21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895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33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147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62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75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745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183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432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86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166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19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386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27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0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03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018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767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55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66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88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058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982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41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2354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004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59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7042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39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00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97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7625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02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56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21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81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4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159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87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1" r:id="rId1"/>
    <p:sldLayoutId id="2147492122" r:id="rId2"/>
    <p:sldLayoutId id="2147492123" r:id="rId3"/>
    <p:sldLayoutId id="2147492124" r:id="rId4"/>
    <p:sldLayoutId id="2147492125" r:id="rId5"/>
    <p:sldLayoutId id="2147492126" r:id="rId6"/>
    <p:sldLayoutId id="2147492127" r:id="rId7"/>
    <p:sldLayoutId id="2147492128" r:id="rId8"/>
    <p:sldLayoutId id="2147492129" r:id="rId9"/>
    <p:sldLayoutId id="2147492130" r:id="rId10"/>
    <p:sldLayoutId id="2147492131" r:id="rId11"/>
    <p:sldLayoutId id="2147492132" r:id="rId12"/>
    <p:sldLayoutId id="2147492133" r:id="rId13"/>
    <p:sldLayoutId id="2147492134" r:id="rId14"/>
    <p:sldLayoutId id="2147492135" r:id="rId15"/>
    <p:sldLayoutId id="2147492136" r:id="rId16"/>
    <p:sldLayoutId id="214749213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  <p:sldLayoutId id="214749216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0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87" r:id="rId1"/>
    <p:sldLayoutId id="2147492188" r:id="rId2"/>
    <p:sldLayoutId id="2147492189" r:id="rId3"/>
    <p:sldLayoutId id="2147492190" r:id="rId4"/>
    <p:sldLayoutId id="2147492191" r:id="rId5"/>
    <p:sldLayoutId id="2147492192" r:id="rId6"/>
    <p:sldLayoutId id="2147492193" r:id="rId7"/>
    <p:sldLayoutId id="2147492194" r:id="rId8"/>
    <p:sldLayoutId id="2147492195" r:id="rId9"/>
    <p:sldLayoutId id="2147492196" r:id="rId10"/>
    <p:sldLayoutId id="2147492197" r:id="rId11"/>
    <p:sldLayoutId id="2147492198" r:id="rId12"/>
    <p:sldLayoutId id="2147492199" r:id="rId13"/>
    <p:sldLayoutId id="2147492200" r:id="rId14"/>
    <p:sldLayoutId id="2147492201" r:id="rId15"/>
    <p:sldLayoutId id="2147492202" r:id="rId16"/>
    <p:sldLayoutId id="2147492203" r:id="rId17"/>
    <p:sldLayoutId id="2147492204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9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06" r:id="rId1"/>
    <p:sldLayoutId id="2147492207" r:id="rId2"/>
    <p:sldLayoutId id="2147492208" r:id="rId3"/>
    <p:sldLayoutId id="2147492209" r:id="rId4"/>
    <p:sldLayoutId id="2147492210" r:id="rId5"/>
    <p:sldLayoutId id="2147492211" r:id="rId6"/>
    <p:sldLayoutId id="2147492212" r:id="rId7"/>
    <p:sldLayoutId id="2147492213" r:id="rId8"/>
    <p:sldLayoutId id="2147492214" r:id="rId9"/>
    <p:sldLayoutId id="2147492215" r:id="rId10"/>
    <p:sldLayoutId id="2147492216" r:id="rId11"/>
    <p:sldLayoutId id="2147492217" r:id="rId12"/>
    <p:sldLayoutId id="2147492218" r:id="rId13"/>
    <p:sldLayoutId id="2147492219" r:id="rId14"/>
    <p:sldLayoutId id="2147492220" r:id="rId15"/>
    <p:sldLayoutId id="2147492221" r:id="rId16"/>
    <p:sldLayoutId id="214749222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0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24" r:id="rId1"/>
    <p:sldLayoutId id="2147492225" r:id="rId2"/>
    <p:sldLayoutId id="2147492226" r:id="rId3"/>
    <p:sldLayoutId id="2147492227" r:id="rId4"/>
    <p:sldLayoutId id="2147492228" r:id="rId5"/>
    <p:sldLayoutId id="2147492229" r:id="rId6"/>
    <p:sldLayoutId id="2147492230" r:id="rId7"/>
    <p:sldLayoutId id="2147492231" r:id="rId8"/>
    <p:sldLayoutId id="2147492232" r:id="rId9"/>
    <p:sldLayoutId id="2147492233" r:id="rId10"/>
    <p:sldLayoutId id="2147492234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2024-10-19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36" r:id="rId1"/>
    <p:sldLayoutId id="2147492237" r:id="rId2"/>
    <p:sldLayoutId id="2147492238" r:id="rId3"/>
    <p:sldLayoutId id="2147492239" r:id="rId4"/>
    <p:sldLayoutId id="2147492240" r:id="rId5"/>
    <p:sldLayoutId id="2147492241" r:id="rId6"/>
    <p:sldLayoutId id="2147492242" r:id="rId7"/>
    <p:sldLayoutId id="2147492243" r:id="rId8"/>
    <p:sldLayoutId id="2147492244" r:id="rId9"/>
    <p:sldLayoutId id="2147492245" r:id="rId10"/>
    <p:sldLayoutId id="2147492246" r:id="rId11"/>
    <p:sldLayoutId id="2147492247" r:id="rId12"/>
    <p:sldLayoutId id="2147492248" r:id="rId13"/>
    <p:sldLayoutId id="2147492249" r:id="rId14"/>
    <p:sldLayoutId id="2147492250" r:id="rId15"/>
    <p:sldLayoutId id="2147492251" r:id="rId16"/>
    <p:sldLayoutId id="21474922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2024-10-19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2024-10-19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3216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오른쪽 친구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간질간질 간질</a:t>
            </a:r>
            <a:endParaRPr lang="en-US" altLang="ko-KR" sz="6600" dirty="0" smtClean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왼쪽 친구들도 </a:t>
            </a:r>
            <a:r>
              <a:rPr lang="ko-KR" altLang="en-US" sz="66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간질간질 간질</a:t>
            </a:r>
            <a:endParaRPr lang="en-US" altLang="ko-KR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마음 가진 사람 모두 모여서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찬양해 </a:t>
            </a:r>
            <a:r>
              <a:rPr lang="ko-KR" altLang="en-US" sz="66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랄라랄라라</a:t>
            </a:r>
            <a:r>
              <a:rPr lang="en-US" altLang="ko-KR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  <a:endParaRPr lang="ko-KR" altLang="en-US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63" y="1718764"/>
            <a:ext cx="2117444" cy="2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12444" y="15515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4800" dirty="0" smtClean="0">
                <a:solidFill>
                  <a:prstClr val="white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감사감사</a:t>
            </a:r>
            <a:endParaRPr lang="ko-KR" altLang="en-US" sz="48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13640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아침에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저녁에도 </a:t>
            </a: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감사해요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4864" t="5011" r="7776" b="6984"/>
          <a:stretch/>
        </p:blipFill>
        <p:spPr>
          <a:xfrm>
            <a:off x="7444289" y="4553444"/>
            <a:ext cx="2190673" cy="1925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7271" r="8356"/>
          <a:stretch/>
        </p:blipFill>
        <p:spPr>
          <a:xfrm>
            <a:off x="9634962" y="4646140"/>
            <a:ext cx="2416996" cy="1923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793" y="2649726"/>
            <a:ext cx="1499288" cy="131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783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5402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주중에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주말에도 감사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3" t="2078" r="95" b="54186"/>
          <a:stretch/>
        </p:blipFill>
        <p:spPr>
          <a:xfrm>
            <a:off x="10041981" y="5346484"/>
            <a:ext cx="2158200" cy="13714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5" t="49403" r="59553" b="441"/>
          <a:stretch/>
        </p:blipFill>
        <p:spPr>
          <a:xfrm>
            <a:off x="8265820" y="5017450"/>
            <a:ext cx="1870556" cy="17005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793" y="2649726"/>
            <a:ext cx="1499288" cy="131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607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3570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봄여름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가을겨울 감사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49" r="58729" b="26538"/>
          <a:stretch/>
        </p:blipFill>
        <p:spPr>
          <a:xfrm>
            <a:off x="7645508" y="4896641"/>
            <a:ext cx="1427468" cy="150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86" t="2696" r="29862" b="55166"/>
          <a:stretch/>
        </p:blipFill>
        <p:spPr>
          <a:xfrm>
            <a:off x="8708043" y="4964012"/>
            <a:ext cx="1444123" cy="14599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98" t="30636" r="1818" b="24936"/>
          <a:stretch/>
        </p:blipFill>
        <p:spPr>
          <a:xfrm>
            <a:off x="9925122" y="4886970"/>
            <a:ext cx="1334563" cy="15393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312" y="4927648"/>
            <a:ext cx="1291126" cy="132510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558" y="2231164"/>
            <a:ext cx="1616089" cy="1414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901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68209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어릴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때 감사 </a:t>
            </a:r>
            <a:r>
              <a:rPr lang="ko-KR" altLang="en-US" sz="5400" dirty="0" err="1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어른되도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감사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09" y="2806529"/>
            <a:ext cx="1232475" cy="1078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703" y="3183692"/>
            <a:ext cx="2687689" cy="36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53692" y="1067931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내게 있는 아주 작은 것도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</a:t>
            </a: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주님이 주신 소중한 선물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내가 하는 아주 작은 것도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</a:t>
            </a:r>
            <a:r>
              <a:rPr lang="ko-KR" altLang="en-US" sz="540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주님께서 </a:t>
            </a:r>
            <a:r>
              <a:rPr lang="ko-KR" altLang="en-US" sz="540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보시네</a:t>
            </a:r>
            <a:endParaRPr lang="ko-KR" altLang="en-US" sz="5400" dirty="0">
              <a:solidFill>
                <a:srgbClr val="E915A2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1" y="2846857"/>
            <a:ext cx="3616856" cy="38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46933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눈보다 더 희게 날 </a:t>
            </a:r>
            <a:r>
              <a:rPr lang="ko-KR" altLang="en-US" sz="5400" dirty="0" smtClean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빚으시고</a:t>
            </a:r>
            <a:endParaRPr lang="ko-KR" altLang="en-US" sz="5400" dirty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이 세상 기쁨 슬픔 </a:t>
            </a:r>
            <a:endParaRPr lang="en-US" altLang="ko-KR" sz="5400" dirty="0" smtClean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모두 다 주시었네</a:t>
            </a:r>
            <a:endParaRPr lang="en-US" altLang="ko-KR" sz="5400" dirty="0" smtClean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십자가의 죽음 또 그 후에 부활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나를 위한 것이니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78" y="4191453"/>
            <a:ext cx="3209322" cy="19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기쁠 때 감사 </a:t>
            </a: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슬플 때도 감사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70" y="1210544"/>
            <a:ext cx="2248930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r>
              <a:rPr lang="en-US" altLang="ko-KR" sz="66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꼬마 선교사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157741" y="1870572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우릴 위해서 죽으신 주님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세상사람들에게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알려줄래요</a:t>
            </a:r>
            <a:r>
              <a:rPr lang="en-US" altLang="ko-KR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en-US" altLang="ko-KR" sz="66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9064080" y="1967849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5463" l="48125" r="79740">
                        <a14:foregroundMark x1="68438" y1="27315" x2="68438" y2="27315"/>
                        <a14:foregroundMark x1="73177" y1="32870" x2="73177" y2="32870"/>
                        <a14:foregroundMark x1="71979" y1="36389" x2="71979" y2="36389"/>
                        <a14:foregroundMark x1="53125" y1="41944" x2="53125" y2="41944"/>
                        <a14:foregroundMark x1="52604" y1="29352" x2="52604" y2="29352"/>
                        <a14:foregroundMark x1="53125" y1="50093" x2="53125" y2="50093"/>
                        <a14:foregroundMark x1="70781" y1="51944" x2="70781" y2="51944"/>
                        <a14:foregroundMark x1="72292" y1="45185" x2="72292" y2="45185"/>
                      </a14:backgroundRemoval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4190523" y="4166299"/>
            <a:ext cx="4050013" cy="2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하시는 하나님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나보다 앞서 그 길을 가시는 분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밤에는 불로 낮에는 구름으로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</a:t>
            </a:r>
            <a:r>
              <a:rPr lang="ko-KR" altLang="en-US" sz="6600" dirty="0" err="1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가야할</a:t>
            </a: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길 모두 아시는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살아계신 하나님을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의지합니다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10" y="2629988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눈을 들어 주를 바라보기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손을 들어 주를 붙들기를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어제도 오늘도 내일도 동일하게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하시는 하나님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11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80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08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10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755364"/>
            <a:ext cx="10467975" cy="43926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낳으리니</a:t>
            </a:r>
            <a:r>
              <a:rPr lang="en-US" altLang="ko-KR" sz="6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이름을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예수라 하라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그가 자기 백성을</a:t>
            </a:r>
            <a:endParaRPr lang="en-US" altLang="ko-KR" sz="6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그들의 죄에서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구원할 </a:t>
            </a:r>
            <a:r>
              <a:rPr lang="ko-KR" altLang="en-US" sz="6000" b="1" dirty="0" err="1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자이심이라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23" y="1306286"/>
            <a:ext cx="11581079" cy="5303581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다니엘이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이 조서에 왕의 도장이</a:t>
            </a:r>
            <a:r>
              <a:rPr lang="en-US" altLang="ko-KR" sz="48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찍힌 것을 알고도 자기 집에 돌아가서는</a:t>
            </a:r>
            <a:r>
              <a:rPr lang="en-US" altLang="ko-KR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윗방에 올라가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예루살렘으로 향한</a:t>
            </a:r>
            <a:r>
              <a:rPr lang="en-US" altLang="ko-KR" sz="48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창문을 열고 전에 하던 대로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하루 세 번씩 무릎을 꿇고 기도하며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그의 하나님께 감사하였더라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endParaRPr lang="en-US" altLang="ko-KR" sz="1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다니엘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6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10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7905" y="10806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옆에 있는 친구와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endParaRPr lang="en-US" altLang="ko-KR" sz="60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6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014978" y="-635180"/>
            <a:ext cx="4442856" cy="60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6" y="18467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127362" y="1219507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매일 매일 우리 안에</a:t>
            </a:r>
            <a:endParaRPr lang="en-US" altLang="ko-KR" sz="66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04" y="1511689"/>
            <a:ext cx="3909733" cy="3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콩닥콩닥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33216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오른쪽 친구 </a:t>
            </a:r>
            <a:r>
              <a:rPr lang="ko-KR" altLang="en-US" sz="66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콩닥콩닥 </a:t>
            </a:r>
            <a:r>
              <a:rPr lang="ko-KR" altLang="en-US" sz="6600" dirty="0" err="1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</a:t>
            </a: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왼쪽 친구들도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콩닥콩닥 </a:t>
            </a:r>
            <a:r>
              <a:rPr lang="ko-KR" altLang="en-US" sz="6600" dirty="0" err="1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</a:t>
            </a:r>
            <a:endParaRPr lang="ko-KR" altLang="en-US" sz="6600" dirty="0" smtClean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마음 가진 사람 모두 모여서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찬양해 </a:t>
            </a:r>
            <a:r>
              <a:rPr lang="ko-KR" altLang="en-US" sz="66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랄라랄라라</a:t>
            </a:r>
            <a:r>
              <a:rPr lang="en-US" altLang="ko-KR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  <a:endParaRPr lang="ko-KR" altLang="en-US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63" y="1718764"/>
            <a:ext cx="2117444" cy="2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3216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오른쪽 친구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조물조물 조물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왼쪽 친구들도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조물조물 </a:t>
            </a: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조물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마음 가진 사람 모두 모여서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찬양해 </a:t>
            </a:r>
            <a:r>
              <a:rPr lang="ko-KR" altLang="en-US" sz="66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랄라랄라라</a:t>
            </a:r>
            <a:r>
              <a:rPr lang="en-US" altLang="ko-KR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  <a:endParaRPr lang="ko-KR" altLang="en-US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63" y="1718764"/>
            <a:ext cx="2117444" cy="2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3_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3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4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15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9596</TotalTime>
  <Words>680</Words>
  <Application>Microsoft Office PowerPoint</Application>
  <PresentationFormat>와이드스크린</PresentationFormat>
  <Paragraphs>206</Paragraphs>
  <Slides>56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56</vt:i4>
      </vt:variant>
    </vt:vector>
  </HeadingPairs>
  <TitlesOfParts>
    <vt:vector size="89" baseType="lpstr">
      <vt:lpstr>210 러블리베이비 R</vt:lpstr>
      <vt:lpstr>210 하얀분필 B</vt:lpstr>
      <vt:lpstr>210 하얀분필 R</vt:lpstr>
      <vt:lpstr>HY견고딕</vt:lpstr>
      <vt:lpstr>HY얕은샘물M</vt:lpstr>
      <vt:lpstr>HY중고딕</vt:lpstr>
      <vt:lpstr>HY헤드라인M</vt:lpstr>
      <vt:lpstr>다음_Regular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Tw Cen MT Condensed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1_이온</vt:lpstr>
      <vt:lpstr>슬라이스</vt:lpstr>
      <vt:lpstr>3_이온</vt:lpstr>
      <vt:lpstr>2_슬라이스</vt:lpstr>
      <vt:lpstr>전체</vt:lpstr>
      <vt:lpstr>1_슬라이스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1646</cp:revision>
  <dcterms:created xsi:type="dcterms:W3CDTF">2021-01-04T13:13:52Z</dcterms:created>
  <dcterms:modified xsi:type="dcterms:W3CDTF">2024-10-19T13:01:06Z</dcterms:modified>
</cp:coreProperties>
</file>