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9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0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2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3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1193" r:id="rId6"/>
    <p:sldMasterId id="2147491435" r:id="rId7"/>
    <p:sldMasterId id="2147491585" r:id="rId8"/>
    <p:sldMasterId id="2147491652" r:id="rId9"/>
    <p:sldMasterId id="2147491664" r:id="rId10"/>
    <p:sldMasterId id="2147491712" r:id="rId11"/>
    <p:sldMasterId id="2147491724" r:id="rId12"/>
    <p:sldMasterId id="2147491742" r:id="rId13"/>
    <p:sldMasterId id="2147491754" r:id="rId14"/>
  </p:sldMasterIdLst>
  <p:notesMasterIdLst>
    <p:notesMasterId r:id="rId63"/>
  </p:notesMasterIdLst>
  <p:sldIdLst>
    <p:sldId id="2300" r:id="rId15"/>
    <p:sldId id="925" r:id="rId16"/>
    <p:sldId id="2445" r:id="rId17"/>
    <p:sldId id="2446" r:id="rId18"/>
    <p:sldId id="2447" r:id="rId19"/>
    <p:sldId id="2448" r:id="rId20"/>
    <p:sldId id="2449" r:id="rId21"/>
    <p:sldId id="2456" r:id="rId22"/>
    <p:sldId id="2457" r:id="rId23"/>
    <p:sldId id="2458" r:id="rId24"/>
    <p:sldId id="2450" r:id="rId25"/>
    <p:sldId id="2451" r:id="rId26"/>
    <p:sldId id="2452" r:id="rId27"/>
    <p:sldId id="2453" r:id="rId28"/>
    <p:sldId id="2454" r:id="rId29"/>
    <p:sldId id="2455" r:id="rId30"/>
    <p:sldId id="2426" r:id="rId31"/>
    <p:sldId id="2427" r:id="rId32"/>
    <p:sldId id="2428" r:id="rId33"/>
    <p:sldId id="2429" r:id="rId34"/>
    <p:sldId id="2430" r:id="rId35"/>
    <p:sldId id="2459" r:id="rId36"/>
    <p:sldId id="2460" r:id="rId37"/>
    <p:sldId id="2461" r:id="rId38"/>
    <p:sldId id="2462" r:id="rId39"/>
    <p:sldId id="2436" r:id="rId40"/>
    <p:sldId id="2437" r:id="rId41"/>
    <p:sldId id="2441" r:id="rId42"/>
    <p:sldId id="393" r:id="rId43"/>
    <p:sldId id="2389" r:id="rId44"/>
    <p:sldId id="413" r:id="rId45"/>
    <p:sldId id="414" r:id="rId46"/>
    <p:sldId id="2194" r:id="rId47"/>
    <p:sldId id="416" r:id="rId48"/>
    <p:sldId id="2388" r:id="rId49"/>
    <p:sldId id="359" r:id="rId50"/>
    <p:sldId id="533" r:id="rId51"/>
    <p:sldId id="941" r:id="rId52"/>
    <p:sldId id="2374" r:id="rId53"/>
    <p:sldId id="332" r:id="rId54"/>
    <p:sldId id="333" r:id="rId55"/>
    <p:sldId id="334" r:id="rId56"/>
    <p:sldId id="335" r:id="rId57"/>
    <p:sldId id="338" r:id="rId58"/>
    <p:sldId id="329" r:id="rId59"/>
    <p:sldId id="330" r:id="rId60"/>
    <p:sldId id="331" r:id="rId61"/>
    <p:sldId id="336" r:id="rId6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3737FF"/>
    <a:srgbClr val="0066FF"/>
    <a:srgbClr val="1ADA63"/>
    <a:srgbClr val="3333FF"/>
    <a:srgbClr val="F87F34"/>
    <a:srgbClr val="0000CC"/>
    <a:srgbClr val="FFFFCC"/>
    <a:srgbClr val="FFCCFF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57" autoAdjust="0"/>
  </p:normalViewPr>
  <p:slideViewPr>
    <p:cSldViewPr snapToGrid="0">
      <p:cViewPr varScale="1">
        <p:scale>
          <a:sx n="108" d="100"/>
          <a:sy n="108" d="100"/>
        </p:scale>
        <p:origin x="7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tableStyles" Target="tableStyle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8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57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87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9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22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50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13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41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09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1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63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07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426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28770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1702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3089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2903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95304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29476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3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747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012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208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553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663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512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566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206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153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06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275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109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28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064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954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911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754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048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687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11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501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761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442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507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632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76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0638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463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339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54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114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1242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1815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6439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73523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9695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8817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83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8615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16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650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9015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2828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7713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7688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621193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4054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120780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6334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29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9237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0559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087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3260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5209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7772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083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584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671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35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4220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79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4859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8571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4625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3957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233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2841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9697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20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6701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955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21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18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00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80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51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2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4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8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8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8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89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500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814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644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6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5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747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664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7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160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514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382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175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013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530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097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295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60624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6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85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294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208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541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462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743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800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284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29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6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6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1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65" r:id="rId1"/>
    <p:sldLayoutId id="2147491666" r:id="rId2"/>
    <p:sldLayoutId id="2147491667" r:id="rId3"/>
    <p:sldLayoutId id="2147491668" r:id="rId4"/>
    <p:sldLayoutId id="2147491669" r:id="rId5"/>
    <p:sldLayoutId id="2147491670" r:id="rId6"/>
    <p:sldLayoutId id="2147491671" r:id="rId7"/>
    <p:sldLayoutId id="2147491672" r:id="rId8"/>
    <p:sldLayoutId id="2147491673" r:id="rId9"/>
    <p:sldLayoutId id="2147491674" r:id="rId10"/>
    <p:sldLayoutId id="2147491675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2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13" r:id="rId1"/>
    <p:sldLayoutId id="2147491714" r:id="rId2"/>
    <p:sldLayoutId id="2147491715" r:id="rId3"/>
    <p:sldLayoutId id="2147491716" r:id="rId4"/>
    <p:sldLayoutId id="2147491717" r:id="rId5"/>
    <p:sldLayoutId id="2147491718" r:id="rId6"/>
    <p:sldLayoutId id="2147491719" r:id="rId7"/>
    <p:sldLayoutId id="2147491720" r:id="rId8"/>
    <p:sldLayoutId id="2147491721" r:id="rId9"/>
    <p:sldLayoutId id="2147491722" r:id="rId10"/>
    <p:sldLayoutId id="2147491723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2024-06-15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16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725" r:id="rId1"/>
    <p:sldLayoutId id="2147491726" r:id="rId2"/>
    <p:sldLayoutId id="2147491727" r:id="rId3"/>
    <p:sldLayoutId id="2147491728" r:id="rId4"/>
    <p:sldLayoutId id="2147491729" r:id="rId5"/>
    <p:sldLayoutId id="2147491730" r:id="rId6"/>
    <p:sldLayoutId id="2147491731" r:id="rId7"/>
    <p:sldLayoutId id="2147491732" r:id="rId8"/>
    <p:sldLayoutId id="2147491733" r:id="rId9"/>
    <p:sldLayoutId id="2147491734" r:id="rId10"/>
    <p:sldLayoutId id="2147491735" r:id="rId11"/>
    <p:sldLayoutId id="2147491736" r:id="rId12"/>
    <p:sldLayoutId id="2147491737" r:id="rId13"/>
    <p:sldLayoutId id="2147491738" r:id="rId14"/>
    <p:sldLayoutId id="2147491739" r:id="rId15"/>
    <p:sldLayoutId id="2147491740" r:id="rId16"/>
    <p:sldLayoutId id="2147491741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5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43" r:id="rId1"/>
    <p:sldLayoutId id="2147491744" r:id="rId2"/>
    <p:sldLayoutId id="2147491745" r:id="rId3"/>
    <p:sldLayoutId id="2147491746" r:id="rId4"/>
    <p:sldLayoutId id="2147491747" r:id="rId5"/>
    <p:sldLayoutId id="2147491748" r:id="rId6"/>
    <p:sldLayoutId id="2147491749" r:id="rId7"/>
    <p:sldLayoutId id="2147491750" r:id="rId8"/>
    <p:sldLayoutId id="2147491751" r:id="rId9"/>
    <p:sldLayoutId id="2147491752" r:id="rId10"/>
    <p:sldLayoutId id="2147491753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9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55" r:id="rId1"/>
    <p:sldLayoutId id="2147491756" r:id="rId2"/>
    <p:sldLayoutId id="2147491757" r:id="rId3"/>
    <p:sldLayoutId id="2147491758" r:id="rId4"/>
    <p:sldLayoutId id="2147491759" r:id="rId5"/>
    <p:sldLayoutId id="2147491760" r:id="rId6"/>
    <p:sldLayoutId id="2147491761" r:id="rId7"/>
    <p:sldLayoutId id="2147491762" r:id="rId8"/>
    <p:sldLayoutId id="2147491763" r:id="rId9"/>
    <p:sldLayoutId id="2147491764" r:id="rId10"/>
    <p:sldLayoutId id="2147491765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94" r:id="rId1"/>
    <p:sldLayoutId id="2147491195" r:id="rId2"/>
    <p:sldLayoutId id="2147491196" r:id="rId3"/>
    <p:sldLayoutId id="2147491197" r:id="rId4"/>
    <p:sldLayoutId id="2147491198" r:id="rId5"/>
    <p:sldLayoutId id="2147491199" r:id="rId6"/>
    <p:sldLayoutId id="2147491200" r:id="rId7"/>
    <p:sldLayoutId id="2147491201" r:id="rId8"/>
    <p:sldLayoutId id="2147491202" r:id="rId9"/>
    <p:sldLayoutId id="2147491203" r:id="rId10"/>
    <p:sldLayoutId id="2147491204" r:id="rId11"/>
    <p:sldLayoutId id="2147491205" r:id="rId12"/>
    <p:sldLayoutId id="2147491206" r:id="rId13"/>
    <p:sldLayoutId id="2147491207" r:id="rId14"/>
    <p:sldLayoutId id="2147491208" r:id="rId15"/>
    <p:sldLayoutId id="2147491209" r:id="rId16"/>
    <p:sldLayoutId id="214749121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2024-06-15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23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436" r:id="rId1"/>
    <p:sldLayoutId id="2147491437" r:id="rId2"/>
    <p:sldLayoutId id="2147491438" r:id="rId3"/>
    <p:sldLayoutId id="2147491439" r:id="rId4"/>
    <p:sldLayoutId id="2147491440" r:id="rId5"/>
    <p:sldLayoutId id="2147491441" r:id="rId6"/>
    <p:sldLayoutId id="2147491442" r:id="rId7"/>
    <p:sldLayoutId id="2147491443" r:id="rId8"/>
    <p:sldLayoutId id="2147491444" r:id="rId9"/>
    <p:sldLayoutId id="2147491445" r:id="rId10"/>
    <p:sldLayoutId id="2147491446" r:id="rId11"/>
    <p:sldLayoutId id="2147491447" r:id="rId12"/>
    <p:sldLayoutId id="2147491448" r:id="rId13"/>
    <p:sldLayoutId id="2147491449" r:id="rId14"/>
    <p:sldLayoutId id="2147491450" r:id="rId15"/>
    <p:sldLayoutId id="2147491451" r:id="rId16"/>
    <p:sldLayoutId id="214749145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2024-06-15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3508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586" r:id="rId1"/>
    <p:sldLayoutId id="2147491587" r:id="rId2"/>
    <p:sldLayoutId id="2147491588" r:id="rId3"/>
    <p:sldLayoutId id="2147491589" r:id="rId4"/>
    <p:sldLayoutId id="2147491590" r:id="rId5"/>
    <p:sldLayoutId id="2147491591" r:id="rId6"/>
    <p:sldLayoutId id="2147491592" r:id="rId7"/>
    <p:sldLayoutId id="2147491593" r:id="rId8"/>
    <p:sldLayoutId id="2147491594" r:id="rId9"/>
    <p:sldLayoutId id="2147491595" r:id="rId10"/>
    <p:sldLayoutId id="2147491596" r:id="rId11"/>
    <p:sldLayoutId id="2147491597" r:id="rId12"/>
    <p:sldLayoutId id="2147491598" r:id="rId13"/>
    <p:sldLayoutId id="2147491599" r:id="rId14"/>
    <p:sldLayoutId id="2147491600" r:id="rId15"/>
    <p:sldLayoutId id="2147491601" r:id="rId16"/>
    <p:sldLayoutId id="214749160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2024-06-15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8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53" r:id="rId1"/>
    <p:sldLayoutId id="2147491654" r:id="rId2"/>
    <p:sldLayoutId id="2147491655" r:id="rId3"/>
    <p:sldLayoutId id="2147491656" r:id="rId4"/>
    <p:sldLayoutId id="2147491657" r:id="rId5"/>
    <p:sldLayoutId id="2147491658" r:id="rId6"/>
    <p:sldLayoutId id="2147491659" r:id="rId7"/>
    <p:sldLayoutId id="2147491660" r:id="rId8"/>
    <p:sldLayoutId id="2147491661" r:id="rId9"/>
    <p:sldLayoutId id="2147491662" r:id="rId10"/>
    <p:sldLayoutId id="2147491663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1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1.xml"/><Relationship Id="rId5" Type="http://schemas.openxmlformats.org/officeDocument/2006/relationships/image" Target="../media/image3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3050" y="1674136"/>
            <a:ext cx="11969578" cy="5278041"/>
          </a:xfrm>
          <a:prstGeom prst="round2Diag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2024</a:t>
            </a:r>
            <a:r>
              <a:rPr lang="ko-KR" altLang="en-US" sz="88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년</a:t>
            </a:r>
            <a:endParaRPr lang="en-US" altLang="ko-KR" sz="8000" dirty="0" smtClean="0">
              <a:solidFill>
                <a:prstClr val="white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현대교회 </a:t>
            </a:r>
            <a:r>
              <a:rPr lang="ko-KR" altLang="en-US" sz="8800" dirty="0" err="1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유치부</a:t>
            </a:r>
            <a:endParaRPr lang="en-US" altLang="ko-KR" sz="8800" dirty="0" smtClean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8800" dirty="0" smtClean="0">
                <a:solidFill>
                  <a:srgbClr val="FFCC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주일예배</a:t>
            </a:r>
            <a:endParaRPr lang="en-US" altLang="ko-KR" sz="8800" dirty="0" smtClean="0">
              <a:solidFill>
                <a:srgbClr val="FFCC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en-US" altLang="ko-KR" sz="20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ko-KR" altLang="en-US" sz="20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l="7001" t="-648" r="9988" b="1"/>
          <a:stretch/>
        </p:blipFill>
        <p:spPr>
          <a:xfrm>
            <a:off x="0" y="-44388"/>
            <a:ext cx="5308847" cy="69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="" xmlns:a16="http://schemas.microsoft.com/office/drawing/2014/main" id="{9D28561E-934A-40AA-D281-F6C853F0FE7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95" y="1050282"/>
            <a:ext cx="1161247" cy="620093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="" xmlns:a16="http://schemas.microsoft.com/office/drawing/2014/main" id="{4B041E41-5E21-3226-02CE-7135D402038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61" y="410329"/>
            <a:ext cx="5913880" cy="867488"/>
          </a:xfrm>
          <a:prstGeom prst="rect">
            <a:avLst/>
          </a:prstGeom>
        </p:spPr>
      </p:pic>
      <p:sp>
        <p:nvSpPr>
          <p:cNvPr id="31" name="모서리가 둥근 직사각형 30"/>
          <p:cNvSpPr/>
          <p:nvPr/>
        </p:nvSpPr>
        <p:spPr>
          <a:xfrm>
            <a:off x="1748260" y="585091"/>
            <a:ext cx="1353456" cy="48545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9" name="PFE element 9">
            <a:extLst>
              <a:ext uri="{FF2B5EF4-FFF2-40B4-BE49-F238E27FC236}">
                <a16:creationId xmlns="" xmlns:a16="http://schemas.microsoft.com/office/drawing/2014/main" id="{11A4BBDB-650C-83A7-C750-4E319A9AFEC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606" y="617126"/>
            <a:ext cx="1384764" cy="453897"/>
          </a:xfrm>
          <a:prstGeom prst="rect">
            <a:avLst/>
          </a:prstGeom>
        </p:spPr>
      </p:pic>
      <p:pic>
        <p:nvPicPr>
          <p:cNvPr id="12" name="PFE element 10">
            <a:extLst>
              <a:ext uri="{FF2B5EF4-FFF2-40B4-BE49-F238E27FC236}">
                <a16:creationId xmlns="" xmlns:a16="http://schemas.microsoft.com/office/drawing/2014/main" id="{B0666AD2-A554-FF0C-9FA6-B6956022461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" y="2037438"/>
            <a:ext cx="11785600" cy="233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79995" y="971877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돈으로 못가요 하나님 나라 </a:t>
            </a: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7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힘으로도 못가요 하나님 나라</a:t>
            </a: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70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508974" y="214391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돈으로 못가요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rcRect l="5054" t="6754" r="5210" b="3730"/>
          <a:stretch/>
        </p:blipFill>
        <p:spPr>
          <a:xfrm>
            <a:off x="3054144" y="4287696"/>
            <a:ext cx="2342045" cy="234814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082" y="4117398"/>
            <a:ext cx="2525704" cy="25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37271" y="71566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691" y="4263192"/>
            <a:ext cx="3251411" cy="24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71758" y="593853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벼슬로도 못가요 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지식으로 못가요</a:t>
            </a:r>
            <a:r>
              <a:rPr lang="en-US" altLang="ko-KR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 </a:t>
            </a: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324" y="3677916"/>
            <a:ext cx="6039913" cy="386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80465" y="69712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0679" t="25891" r="42549" b="33591"/>
          <a:stretch/>
        </p:blipFill>
        <p:spPr>
          <a:xfrm>
            <a:off x="4097215" y="3787535"/>
            <a:ext cx="4797767" cy="29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606927" y="426799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어여뻐도 </a:t>
            </a: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못가요 하나님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나라</a:t>
            </a:r>
            <a:endParaRPr lang="en-US" altLang="ko-KR" sz="6600" dirty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맘 착해도 못가요</a:t>
            </a:r>
            <a:r>
              <a:rPr lang="en-US" altLang="ko-KR" sz="66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111" y="3850298"/>
            <a:ext cx="3582866" cy="315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580465" y="697125"/>
            <a:ext cx="1104118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거듭나면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믿음으로 가는나라 하나님 나라</a:t>
            </a:r>
            <a:endParaRPr lang="en-US" altLang="ko-KR" sz="6600" dirty="0" smtClean="0">
              <a:solidFill>
                <a:prstClr val="white">
                  <a:lumMod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20679" t="25891" r="42549" b="33591"/>
          <a:stretch/>
        </p:blipFill>
        <p:spPr>
          <a:xfrm>
            <a:off x="4097215" y="3787535"/>
            <a:ext cx="4797767" cy="297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0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59856960-7001-B195-138D-B370BF7588A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7"/>
            <a:ext cx="2713336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F3A79F69-A9E2-1B0E-6AE9-BDA37F3F8F0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49"/>
            <a:ext cx="8195733" cy="2583879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B9D30D23-A2EB-A606-4D11-C2A97B40CC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4A927FD2-CEDB-AD10-1348-5F41A541340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CBCBA49A-0EAD-3E92-503D-21A10ECABAA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FB7CDD95-82C2-A030-8496-25E8BAF7FAA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7"/>
            <a:ext cx="2713336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97AF31A2-965F-07AC-4ED9-5B5E646363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CD988BBC-742F-1902-28E8-CB47D9129B9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38" y="1876507"/>
            <a:ext cx="8521125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90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="" xmlns:a16="http://schemas.microsoft.com/office/drawing/2014/main" id="{AF458CC0-A2ED-AA60-8149-A05B5407575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="" xmlns:a16="http://schemas.microsoft.com/office/drawing/2014/main" id="{75D0DFC7-0A1B-AE4E-9B83-71F15ECF34A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7"/>
            <a:ext cx="2713336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="" xmlns:a16="http://schemas.microsoft.com/office/drawing/2014/main" id="{AA4A50BF-DC64-D35A-D275-D1C01994167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="" xmlns:a16="http://schemas.microsoft.com/office/drawing/2014/main" id="{6241A8B9-BA99-DDBA-D35C-B4726377FA4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050" y="1876507"/>
            <a:ext cx="9147901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02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14697" y="2101344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="" xmlns:a16="http://schemas.microsoft.com/office/drawing/2014/main" id="{233C6EAB-A148-3526-EE1B-B4A22234568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cxnSp>
        <p:nvCxnSpPr>
          <p:cNvPr id="4" name="직선 연결선 3"/>
          <p:cNvCxnSpPr/>
          <p:nvPr/>
        </p:nvCxnSpPr>
        <p:spPr>
          <a:xfrm>
            <a:off x="11201401" y="3600452"/>
            <a:ext cx="0" cy="450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FE element 15">
            <a:extLst>
              <a:ext uri="{FF2B5EF4-FFF2-40B4-BE49-F238E27FC236}">
                <a16:creationId xmlns="" xmlns:a16="http://schemas.microsoft.com/office/drawing/2014/main" id="{A8B87662-26FC-206E-6D54-07B432733B3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7"/>
            <a:ext cx="2713336" cy="941285"/>
          </a:xfrm>
          <a:prstGeom prst="rect">
            <a:avLst/>
          </a:prstGeom>
        </p:spPr>
      </p:pic>
      <p:pic>
        <p:nvPicPr>
          <p:cNvPr id="10" name="PFE element 16">
            <a:extLst>
              <a:ext uri="{FF2B5EF4-FFF2-40B4-BE49-F238E27FC236}">
                <a16:creationId xmlns="" xmlns:a16="http://schemas.microsoft.com/office/drawing/2014/main" id="{D4FA80C4-5CD1-A801-2FF4-25579273982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2" name="PFE element 17">
            <a:extLst>
              <a:ext uri="{FF2B5EF4-FFF2-40B4-BE49-F238E27FC236}">
                <a16:creationId xmlns="" xmlns:a16="http://schemas.microsoft.com/office/drawing/2014/main" id="{7FA08924-2CCC-DCD3-346F-D99FF947CA6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02" y="1876507"/>
            <a:ext cx="8892644" cy="258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11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8">
            <a:extLst>
              <a:ext uri="{FF2B5EF4-FFF2-40B4-BE49-F238E27FC236}">
                <a16:creationId xmlns="" xmlns:a16="http://schemas.microsoft.com/office/drawing/2014/main" id="{E63DEF54-B21F-EA23-A698-01708BC9E6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19">
            <a:extLst>
              <a:ext uri="{FF2B5EF4-FFF2-40B4-BE49-F238E27FC236}">
                <a16:creationId xmlns="" xmlns:a16="http://schemas.microsoft.com/office/drawing/2014/main" id="{FBF24E7F-9B06-C461-76E8-227B978CEB4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8" y="413187"/>
            <a:ext cx="2713336" cy="941285"/>
          </a:xfrm>
          <a:prstGeom prst="rect">
            <a:avLst/>
          </a:prstGeom>
        </p:spPr>
      </p:pic>
      <p:pic>
        <p:nvPicPr>
          <p:cNvPr id="9" name="PFE element 20">
            <a:extLst>
              <a:ext uri="{FF2B5EF4-FFF2-40B4-BE49-F238E27FC236}">
                <a16:creationId xmlns="" xmlns:a16="http://schemas.microsoft.com/office/drawing/2014/main" id="{6D71E3D8-B9A0-A99A-FC0F-9F383287C98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1" name="PFE element 21">
            <a:extLst>
              <a:ext uri="{FF2B5EF4-FFF2-40B4-BE49-F238E27FC236}">
                <a16:creationId xmlns="" xmlns:a16="http://schemas.microsoft.com/office/drawing/2014/main" id="{0142E536-AD2E-F0B2-F6F0-59128E2B362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49"/>
            <a:ext cx="8195733" cy="258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5AF2E671-F5EB-E4D7-2FA1-AB2A8DA225F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:a16="http://schemas.microsoft.com/office/drawing/2014/main" xmlns="" id="{382B59A3-DD8E-71C3-2239-3B16680491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:a16="http://schemas.microsoft.com/office/drawing/2014/main" xmlns="" id="{BDD06132-C3D6-50A9-F004-829BAE9126B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:a16="http://schemas.microsoft.com/office/drawing/2014/main" xmlns="" id="{12DB5872-671A-0E7D-BD06-B0845125D6C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5" y="2156339"/>
            <a:ext cx="819573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AD2513C5-623B-17F8-B467-9FEBB8434C2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9301B28C-71ED-25A8-632D-5AC59679C37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EE939D10-B027-D245-0225-6B0FB299C99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5" y="2156339"/>
            <a:ext cx="8195733" cy="2829367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FE1466C0-F102-B2D6-0676-628AD1FAFC7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45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:a16="http://schemas.microsoft.com/office/drawing/2014/main" xmlns="" id="{1DDD845B-121D-6EB3-D991-E9F302F01C0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:a16="http://schemas.microsoft.com/office/drawing/2014/main" xmlns="" id="{5CC6993F-91F1-DBE3-15AF-0766B7C6637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20" name="PFE element 11">
            <a:extLst>
              <a:ext uri="{FF2B5EF4-FFF2-40B4-BE49-F238E27FC236}">
                <a16:creationId xmlns:a16="http://schemas.microsoft.com/office/drawing/2014/main" xmlns="" id="{E9119BDE-52C6-1AB2-27E5-0AD93FE5189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2" y="1869051"/>
            <a:ext cx="8195733" cy="3406117"/>
          </a:xfrm>
          <a:prstGeom prst="rect">
            <a:avLst/>
          </a:prstGeom>
        </p:spPr>
      </p:pic>
      <p:pic>
        <p:nvPicPr>
          <p:cNvPr id="22" name="PFE element 12">
            <a:extLst>
              <a:ext uri="{FF2B5EF4-FFF2-40B4-BE49-F238E27FC236}">
                <a16:creationId xmlns:a16="http://schemas.microsoft.com/office/drawing/2014/main" xmlns="" id="{59A33658-FDEC-3898-F664-A0F58BA9F0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42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FE element 13">
            <a:extLst>
              <a:ext uri="{FF2B5EF4-FFF2-40B4-BE49-F238E27FC236}">
                <a16:creationId xmlns:a16="http://schemas.microsoft.com/office/drawing/2014/main" xmlns="" id="{22FCAAE2-9009-4F43-9214-2312CB04DF4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8" name="PFE element 14">
            <a:extLst>
              <a:ext uri="{FF2B5EF4-FFF2-40B4-BE49-F238E27FC236}">
                <a16:creationId xmlns:a16="http://schemas.microsoft.com/office/drawing/2014/main" xmlns="" id="{103418C1-86F6-F4C3-7A36-A2D44845FC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20" name="PFE element 15">
            <a:extLst>
              <a:ext uri="{FF2B5EF4-FFF2-40B4-BE49-F238E27FC236}">
                <a16:creationId xmlns:a16="http://schemas.microsoft.com/office/drawing/2014/main" xmlns="" id="{A1012484-AFAD-3AFD-E818-799E485BA0E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2" y="1869051"/>
            <a:ext cx="8195733" cy="3406117"/>
          </a:xfrm>
          <a:prstGeom prst="rect">
            <a:avLst/>
          </a:prstGeom>
        </p:spPr>
      </p:pic>
      <p:pic>
        <p:nvPicPr>
          <p:cNvPr id="22" name="PFE element 16">
            <a:extLst>
              <a:ext uri="{FF2B5EF4-FFF2-40B4-BE49-F238E27FC236}">
                <a16:creationId xmlns:a16="http://schemas.microsoft.com/office/drawing/2014/main" xmlns="" id="{4DC176BC-4CDA-BA67-B121-DE7A10E23A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67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FE element 1">
            <a:extLst>
              <a:ext uri="{FF2B5EF4-FFF2-40B4-BE49-F238E27FC236}">
                <a16:creationId xmlns="" xmlns:a16="http://schemas.microsoft.com/office/drawing/2014/main" id="{C9FEA519-F45E-5CF5-D267-38CCD922510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="" xmlns:a16="http://schemas.microsoft.com/office/drawing/2014/main" id="{76B14E7E-9C31-B2E3-66BD-AF959A0882E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72"/>
            <a:ext cx="1144315" cy="612939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="" xmlns:a16="http://schemas.microsoft.com/office/drawing/2014/main" id="{8602F60D-89FA-9FFC-1A1E-703996103F1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74" y="955395"/>
            <a:ext cx="2022809" cy="417560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="" xmlns:a16="http://schemas.microsoft.com/office/drawing/2014/main" id="{B1F9B6F0-55D0-4073-5A4B-089586F07F4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660"/>
            <a:ext cx="8195733" cy="3406117"/>
          </a:xfrm>
          <a:prstGeom prst="rect">
            <a:avLst/>
          </a:prstGeom>
        </p:spPr>
      </p:pic>
      <p:pic>
        <p:nvPicPr>
          <p:cNvPr id="17" name="PFE element 5">
            <a:extLst>
              <a:ext uri="{FF2B5EF4-FFF2-40B4-BE49-F238E27FC236}">
                <a16:creationId xmlns="" xmlns:a16="http://schemas.microsoft.com/office/drawing/2014/main" id="{A5B97640-C979-8DEE-DD5E-3F596D46E32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4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="" xmlns:a16="http://schemas.microsoft.com/office/drawing/2014/main" id="{5024F02A-10AF-011F-B3F1-9AECB642C99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72"/>
            <a:ext cx="1144315" cy="612939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="" xmlns:a16="http://schemas.microsoft.com/office/drawing/2014/main" id="{0A7D47FD-7594-1571-8ADE-8DD482F0E8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9" name="PFE element 8">
            <a:extLst>
              <a:ext uri="{FF2B5EF4-FFF2-40B4-BE49-F238E27FC236}">
                <a16:creationId xmlns="" xmlns:a16="http://schemas.microsoft.com/office/drawing/2014/main" id="{3DC001CB-857E-D4F0-367E-01DECC388A0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74" y="955395"/>
            <a:ext cx="2022809" cy="417560"/>
          </a:xfrm>
          <a:prstGeom prst="rect">
            <a:avLst/>
          </a:prstGeom>
        </p:spPr>
      </p:pic>
      <p:pic>
        <p:nvPicPr>
          <p:cNvPr id="11" name="PFE element 9">
            <a:extLst>
              <a:ext uri="{FF2B5EF4-FFF2-40B4-BE49-F238E27FC236}">
                <a16:creationId xmlns="" xmlns:a16="http://schemas.microsoft.com/office/drawing/2014/main" id="{32BDBA5E-45A6-B5C3-5396-0716CA1C5BC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15"/>
            <a:ext cx="8195733" cy="2593405"/>
          </a:xfrm>
          <a:prstGeom prst="rect">
            <a:avLst/>
          </a:prstGeom>
        </p:spPr>
      </p:pic>
      <p:pic>
        <p:nvPicPr>
          <p:cNvPr id="13" name="PFE element 10">
            <a:extLst>
              <a:ext uri="{FF2B5EF4-FFF2-40B4-BE49-F238E27FC236}">
                <a16:creationId xmlns="" xmlns:a16="http://schemas.microsoft.com/office/drawing/2014/main" id="{B9F2AD2D-4B78-86FF-7945-33109227936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4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="" xmlns:a16="http://schemas.microsoft.com/office/drawing/2014/main" id="{2EC7DDF7-51D6-74B9-A309-0E3835C4FA9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72"/>
            <a:ext cx="1144315" cy="612939"/>
          </a:xfrm>
          <a:prstGeom prst="rect">
            <a:avLst/>
          </a:prstGeom>
        </p:spPr>
      </p:pic>
      <p:pic>
        <p:nvPicPr>
          <p:cNvPr id="15" name="PFE element 27">
            <a:extLst>
              <a:ext uri="{FF2B5EF4-FFF2-40B4-BE49-F238E27FC236}">
                <a16:creationId xmlns="" xmlns:a16="http://schemas.microsoft.com/office/drawing/2014/main" id="{D6427704-0FB3-7B5E-6854-8E39D49D716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="" xmlns:a16="http://schemas.microsoft.com/office/drawing/2014/main" id="{D6F1EE66-9BE6-B1FC-7168-C1F90AE5537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74" y="955395"/>
            <a:ext cx="2022809" cy="417560"/>
          </a:xfrm>
          <a:prstGeom prst="rect">
            <a:avLst/>
          </a:prstGeom>
        </p:spPr>
      </p:pic>
      <p:pic>
        <p:nvPicPr>
          <p:cNvPr id="21" name="PFE element 29">
            <a:extLst>
              <a:ext uri="{FF2B5EF4-FFF2-40B4-BE49-F238E27FC236}">
                <a16:creationId xmlns="" xmlns:a16="http://schemas.microsoft.com/office/drawing/2014/main" id="{A8ABCB89-2CA1-CFD0-0E15-F0E52C364BE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15"/>
            <a:ext cx="8195733" cy="2593405"/>
          </a:xfrm>
          <a:prstGeom prst="rect">
            <a:avLst/>
          </a:prstGeom>
        </p:spPr>
      </p:pic>
      <p:pic>
        <p:nvPicPr>
          <p:cNvPr id="23" name="PFE element 30">
            <a:extLst>
              <a:ext uri="{FF2B5EF4-FFF2-40B4-BE49-F238E27FC236}">
                <a16:creationId xmlns="" xmlns:a16="http://schemas.microsoft.com/office/drawing/2014/main" id="{962A6B3F-84A4-44F7-9A16-B84E1A45A54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4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4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xmlns="" id="{8E99F4B7-CD2E-9183-4276-7268BD336D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6" y="413187"/>
            <a:ext cx="4254083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xmlns="" id="{0B880B47-3F66-342B-572D-C0FAC592E8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xmlns="" id="{B8C3C740-0694-30D6-5674-FFC589B3F4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34D727F3-90A9-52AD-DAB7-4B7891F758F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8" y="2383748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9566"/>
            <a:ext cx="12192000" cy="55399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endParaRPr lang="en-US" altLang="ko-KR" sz="1600" dirty="0"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예수님을 만나는 시간 </a:t>
            </a:r>
            <a:endParaRPr lang="en-US" altLang="ko-KR" sz="54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우리가 두 손 모아 기도해요</a:t>
            </a:r>
            <a:endParaRPr lang="en-US" altLang="ko-KR" sz="54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무릎 꿇고 예수님께 나의 마음을 드려요</a:t>
            </a:r>
            <a:endParaRPr lang="en-US" altLang="ko-KR" sz="5400" dirty="0" smtClean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endParaRPr lang="en-US" altLang="ko-KR" sz="3600" dirty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누구에게도 할 수 없었던 나의 이야기</a:t>
            </a:r>
            <a:endParaRPr lang="en-US" altLang="ko-KR" sz="5400" dirty="0" smtClean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친구 되시는 예수님께서 들어주세요</a:t>
            </a:r>
            <a:endParaRPr lang="en-US" altLang="ko-KR" sz="4400" dirty="0" smtClean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endParaRPr lang="en-US" altLang="ko-KR" sz="32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678589" y="130629"/>
            <a:ext cx="4407217" cy="6444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sz="4000" b="1" dirty="0" smtClean="0"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예수님을 만나는 시간</a:t>
            </a:r>
            <a:endParaRPr lang="ko-KR" altLang="en-US" sz="4000" b="1" dirty="0">
              <a:solidFill>
                <a:schemeClr val="tx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r="679" b="19773"/>
          <a:stretch/>
        </p:blipFill>
        <p:spPr>
          <a:xfrm>
            <a:off x="8484909" y="452846"/>
            <a:ext cx="3515276" cy="2403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7319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9566"/>
            <a:ext cx="12192000" cy="56938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endParaRPr lang="en-US" altLang="ko-KR" sz="2000" dirty="0">
              <a:solidFill>
                <a:srgbClr val="466C02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어린이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주의 사랑으로 자라가요</a:t>
            </a:r>
            <a:r>
              <a:rPr lang="en-US" altLang="ko-KR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어린이 </a:t>
            </a:r>
            <a:endParaRPr lang="en-US" altLang="ko-KR" sz="5400" dirty="0">
              <a:solidFill>
                <a:srgbClr val="418AB3">
                  <a:lumMod val="75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주의 말씀 안에 자라가요</a:t>
            </a:r>
            <a:r>
              <a:rPr lang="en-US" altLang="ko-KR" sz="5400" dirty="0">
                <a:solidFill>
                  <a:srgbClr val="418AB3">
                    <a:lumMod val="75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</a:t>
            </a:r>
          </a:p>
          <a:p>
            <a:pPr lvl="2">
              <a:defRPr/>
            </a:pPr>
            <a:endParaRPr lang="en-US" altLang="ko-KR" sz="1200" dirty="0">
              <a:solidFill>
                <a:srgbClr val="0000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예수님처럼 기도하고 예수님처럼 섬기며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믿음으로 자라가요</a:t>
            </a:r>
            <a:r>
              <a:rPr lang="en-US" altLang="ko-KR" sz="54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 </a:t>
            </a:r>
            <a:r>
              <a:rPr lang="ko-KR" altLang="en-US" sz="54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어린이</a:t>
            </a:r>
            <a:endParaRPr lang="en-US" altLang="ko-KR" sz="5400" dirty="0"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611" y="1323702"/>
            <a:ext cx="2977732" cy="2639922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678589" y="130629"/>
            <a:ext cx="4407217" cy="6444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o-KR" altLang="en-US" sz="4000" b="1" dirty="0" smtClean="0"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어린이</a:t>
            </a:r>
            <a:endParaRPr lang="ko-KR" altLang="en-US" sz="4000" b="1" dirty="0">
              <a:solidFill>
                <a:schemeClr val="tx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57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5212" y="130604"/>
            <a:ext cx="6868613" cy="1101923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하나님의 말씀</a:t>
            </a:r>
            <a:endParaRPr lang="en-US" altLang="ko-KR" sz="5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925" y="1638265"/>
            <a:ext cx="11486607" cy="4775775"/>
          </a:xfrm>
          <a:prstGeom prst="flowChartAlternateProcess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endParaRPr lang="en-US" altLang="ko-KR" sz="105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5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 밤에 그들을 </a:t>
            </a:r>
            <a:r>
              <a:rPr lang="ko-KR" altLang="en-US" sz="5000" b="1" dirty="0" err="1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애굽</a:t>
            </a:r>
            <a:r>
              <a:rPr lang="ko-KR" altLang="en-US" sz="5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땅에서 인도하여 내심으로</a:t>
            </a:r>
            <a:endParaRPr lang="en-US" altLang="ko-KR" sz="50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5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말미암아 여호와 앞에 지킬 것이니</a:t>
            </a:r>
            <a:endParaRPr lang="en-US" altLang="ko-KR" sz="50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5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이는 여호와의 밤이라 </a:t>
            </a:r>
            <a:endParaRPr lang="en-US" altLang="ko-KR" sz="50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5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이스라엘 자손이 다 대대로</a:t>
            </a:r>
            <a:r>
              <a:rPr lang="en-US" altLang="ko-KR" sz="5000" b="1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지킬 것이니라</a:t>
            </a:r>
            <a:endParaRPr lang="en-US" altLang="ko-KR" sz="50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28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 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출애굽기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12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42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말씀 아멘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  <a:endParaRPr lang="en-US" altLang="ko-KR" sz="3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63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E0E8BC81-4BE4-3E08-0972-979EB891D9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E903B48-856E-37FB-4577-B90B8F8EDD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6" y="413187"/>
            <a:ext cx="4254083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9BF123E5-4DBC-3089-D546-526F8B8134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xmlns="" id="{A2FE8567-E722-D048-1C6C-D5AFD6E232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8" y="2383748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79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321004"/>
            <a:ext cx="83084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5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72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9292287" y="3324497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272410" y="33528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1702" y="2203133"/>
            <a:ext cx="3753395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C93D1C54-6F50-8682-F88A-FA77B298D7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DEA238F5-FD1C-6B71-1152-4077D5E48BF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6" y="413187"/>
            <a:ext cx="4254083" cy="941285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xmlns="" id="{C7493DB7-110C-7A01-2C4C-B4BF1B47DF4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xmlns="" id="{6DF0FC94-10C3-D83C-9AA1-47E06468B72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45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0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1542A90B-910B-CB09-5C4C-F41988575A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16FDB174-0944-055B-D752-2DC6851DFF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6" y="413187"/>
            <a:ext cx="4254083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87B87784-B05F-C895-2180-6DE1D0170D2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:a16="http://schemas.microsoft.com/office/drawing/2014/main" xmlns="" id="{BB6811FC-0827-D549-0CAA-FB1BDDB8D16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45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86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7">
            <a:extLst>
              <a:ext uri="{FF2B5EF4-FFF2-40B4-BE49-F238E27FC236}">
                <a16:creationId xmlns:a16="http://schemas.microsoft.com/office/drawing/2014/main" xmlns="" id="{0FA74045-6C3F-88D4-4137-2AA46BA84A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6" y="413187"/>
            <a:ext cx="4254083" cy="941285"/>
          </a:xfrm>
          <a:prstGeom prst="rect">
            <a:avLst/>
          </a:prstGeom>
        </p:spPr>
      </p:pic>
      <p:pic>
        <p:nvPicPr>
          <p:cNvPr id="8" name="PFE element 18">
            <a:extLst>
              <a:ext uri="{FF2B5EF4-FFF2-40B4-BE49-F238E27FC236}">
                <a16:creationId xmlns:a16="http://schemas.microsoft.com/office/drawing/2014/main" xmlns="" id="{34CB45A7-5A7B-896B-AD08-112443555D4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0" name="PFE element 19">
            <a:extLst>
              <a:ext uri="{FF2B5EF4-FFF2-40B4-BE49-F238E27FC236}">
                <a16:creationId xmlns:a16="http://schemas.microsoft.com/office/drawing/2014/main" xmlns="" id="{3BD7A82D-03CA-2FB0-2C02-4F61ACF6C14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07"/>
            <a:ext cx="1245920" cy="493691"/>
          </a:xfrm>
          <a:prstGeom prst="rect">
            <a:avLst/>
          </a:prstGeom>
        </p:spPr>
      </p:pic>
      <p:pic>
        <p:nvPicPr>
          <p:cNvPr id="12" name="PFE element 20">
            <a:extLst>
              <a:ext uri="{FF2B5EF4-FFF2-40B4-BE49-F238E27FC236}">
                <a16:creationId xmlns:a16="http://schemas.microsoft.com/office/drawing/2014/main" xmlns="" id="{7614BF4A-46EA-45FB-63B3-59C8FC360EA2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8" y="2383748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38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13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92834D09-A12A-6A04-D211-F167EF229DA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795" y="1050282"/>
            <a:ext cx="1161247" cy="620093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="" xmlns:a16="http://schemas.microsoft.com/office/drawing/2014/main" id="{8BB28C97-07D3-9625-91B5-42465C4A3D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61" y="410329"/>
            <a:ext cx="5913880" cy="867488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1748260" y="585091"/>
            <a:ext cx="1353456" cy="48545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13" name="PFE element 4">
            <a:extLst>
              <a:ext uri="{FF2B5EF4-FFF2-40B4-BE49-F238E27FC236}">
                <a16:creationId xmlns="" xmlns:a16="http://schemas.microsoft.com/office/drawing/2014/main" id="{6277445A-4A58-4DF6-B43A-6DD01B7E6D3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606" y="617126"/>
            <a:ext cx="1384764" cy="453897"/>
          </a:xfrm>
          <a:prstGeom prst="rect">
            <a:avLst/>
          </a:prstGeom>
        </p:spPr>
      </p:pic>
      <p:pic>
        <p:nvPicPr>
          <p:cNvPr id="15" name="PFE element 5">
            <a:extLst>
              <a:ext uri="{FF2B5EF4-FFF2-40B4-BE49-F238E27FC236}">
                <a16:creationId xmlns="" xmlns:a16="http://schemas.microsoft.com/office/drawing/2014/main" id="{28F8C3DC-4A16-5FC3-7123-208DA7DE2D4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4" y="1664193"/>
            <a:ext cx="11785600" cy="30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7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1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5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9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9189</TotalTime>
  <Words>374</Words>
  <Application>Microsoft Office PowerPoint</Application>
  <PresentationFormat>와이드스크린</PresentationFormat>
  <Paragraphs>124</Paragraphs>
  <Slides>48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14</vt:i4>
      </vt:variant>
      <vt:variant>
        <vt:lpstr>슬라이드 제목</vt:lpstr>
      </vt:variant>
      <vt:variant>
        <vt:i4>48</vt:i4>
      </vt:variant>
    </vt:vector>
  </HeadingPairs>
  <TitlesOfParts>
    <vt:vector size="75" baseType="lpstr">
      <vt:lpstr>210 러블리베이비 R</vt:lpstr>
      <vt:lpstr>210 하얀분필 B</vt:lpstr>
      <vt:lpstr>HY견고딕</vt:lpstr>
      <vt:lpstr>HY중고딕</vt:lpstr>
      <vt:lpstr>HY헤드라인M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2_이온</vt:lpstr>
      <vt:lpstr>5_이온</vt:lpstr>
      <vt:lpstr>이온</vt:lpstr>
      <vt:lpstr>1_Office 테마</vt:lpstr>
      <vt:lpstr>2_Office 테마</vt:lpstr>
      <vt:lpstr>5_Office 테마</vt:lpstr>
      <vt:lpstr>1_슬라이스</vt:lpstr>
      <vt:lpstr>3_Office 테마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1576</cp:revision>
  <dcterms:created xsi:type="dcterms:W3CDTF">2021-01-04T13:13:52Z</dcterms:created>
  <dcterms:modified xsi:type="dcterms:W3CDTF">2024-06-15T11:56:02Z</dcterms:modified>
</cp:coreProperties>
</file>