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99" r:id="rId2"/>
    <p:sldMasterId id="2147483835" r:id="rId3"/>
    <p:sldMasterId id="2147483847" r:id="rId4"/>
    <p:sldMasterId id="2147483859" r:id="rId5"/>
    <p:sldMasterId id="2147483871" r:id="rId6"/>
  </p:sldMasterIdLst>
  <p:notesMasterIdLst>
    <p:notesMasterId r:id="rId52"/>
  </p:notesMasterIdLst>
  <p:sldIdLst>
    <p:sldId id="256" r:id="rId7"/>
    <p:sldId id="257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377" r:id="rId22"/>
    <p:sldId id="378" r:id="rId23"/>
    <p:sldId id="379" r:id="rId24"/>
    <p:sldId id="380" r:id="rId25"/>
    <p:sldId id="381" r:id="rId26"/>
    <p:sldId id="382" r:id="rId27"/>
    <p:sldId id="383" r:id="rId28"/>
    <p:sldId id="384" r:id="rId29"/>
    <p:sldId id="385" r:id="rId30"/>
    <p:sldId id="386" r:id="rId31"/>
    <p:sldId id="387" r:id="rId32"/>
    <p:sldId id="388" r:id="rId33"/>
    <p:sldId id="343" r:id="rId34"/>
    <p:sldId id="344" r:id="rId35"/>
    <p:sldId id="345" r:id="rId36"/>
    <p:sldId id="346" r:id="rId37"/>
    <p:sldId id="347" r:id="rId38"/>
    <p:sldId id="348" r:id="rId39"/>
    <p:sldId id="349" r:id="rId40"/>
    <p:sldId id="389" r:id="rId41"/>
    <p:sldId id="390" r:id="rId42"/>
    <p:sldId id="391" r:id="rId43"/>
    <p:sldId id="392" r:id="rId44"/>
    <p:sldId id="393" r:id="rId45"/>
    <p:sldId id="394" r:id="rId46"/>
    <p:sldId id="395" r:id="rId47"/>
    <p:sldId id="396" r:id="rId48"/>
    <p:sldId id="397" r:id="rId49"/>
    <p:sldId id="398" r:id="rId50"/>
    <p:sldId id="258" r:id="rId51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64B28D-3A6D-4AE0-ABF4-BF28A4469C41}" v="4" dt="2024-07-11T02:47:16.39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3" name="Shape 17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543014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 b="1">
        <a:latin typeface="+mn-lt"/>
        <a:ea typeface="+mn-ea"/>
        <a:cs typeface="+mn-cs"/>
        <a:sym typeface="나눔고딕"/>
      </a:defRPr>
    </a:lvl1pPr>
    <a:lvl2pPr indent="228600" latinLnBrk="0">
      <a:defRPr sz="1200" b="1">
        <a:latin typeface="+mn-lt"/>
        <a:ea typeface="+mn-ea"/>
        <a:cs typeface="+mn-cs"/>
        <a:sym typeface="나눔고딕"/>
      </a:defRPr>
    </a:lvl2pPr>
    <a:lvl3pPr indent="457200" latinLnBrk="0">
      <a:defRPr sz="1200" b="1">
        <a:latin typeface="+mn-lt"/>
        <a:ea typeface="+mn-ea"/>
        <a:cs typeface="+mn-cs"/>
        <a:sym typeface="나눔고딕"/>
      </a:defRPr>
    </a:lvl3pPr>
    <a:lvl4pPr indent="685800" latinLnBrk="0">
      <a:defRPr sz="1200" b="1">
        <a:latin typeface="+mn-lt"/>
        <a:ea typeface="+mn-ea"/>
        <a:cs typeface="+mn-cs"/>
        <a:sym typeface="나눔고딕"/>
      </a:defRPr>
    </a:lvl4pPr>
    <a:lvl5pPr indent="914400" latinLnBrk="0">
      <a:defRPr sz="1200" b="1">
        <a:latin typeface="+mn-lt"/>
        <a:ea typeface="+mn-ea"/>
        <a:cs typeface="+mn-cs"/>
        <a:sym typeface="나눔고딕"/>
      </a:defRPr>
    </a:lvl5pPr>
    <a:lvl6pPr indent="1143000" latinLnBrk="0">
      <a:defRPr sz="1200" b="1">
        <a:latin typeface="+mn-lt"/>
        <a:ea typeface="+mn-ea"/>
        <a:cs typeface="+mn-cs"/>
        <a:sym typeface="나눔고딕"/>
      </a:defRPr>
    </a:lvl6pPr>
    <a:lvl7pPr indent="1371600" latinLnBrk="0">
      <a:defRPr sz="1200" b="1">
        <a:latin typeface="+mn-lt"/>
        <a:ea typeface="+mn-ea"/>
        <a:cs typeface="+mn-cs"/>
        <a:sym typeface="나눔고딕"/>
      </a:defRPr>
    </a:lvl7pPr>
    <a:lvl8pPr indent="1600200" latinLnBrk="0">
      <a:defRPr sz="1200" b="1">
        <a:latin typeface="+mn-lt"/>
        <a:ea typeface="+mn-ea"/>
        <a:cs typeface="+mn-cs"/>
        <a:sym typeface="나눔고딕"/>
      </a:defRPr>
    </a:lvl8pPr>
    <a:lvl9pPr indent="1828800" latinLnBrk="0">
      <a:defRPr sz="1200" b="1">
        <a:latin typeface="+mn-lt"/>
        <a:ea typeface="+mn-ea"/>
        <a:cs typeface="+mn-cs"/>
        <a:sym typeface="나눔고딕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28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9295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29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417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30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9212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31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1931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32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81703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33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0922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34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4340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35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2965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39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50011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1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제목 텍스트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93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9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102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0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제목 텍스트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 anchor="t"/>
          <a:lstStyle>
            <a:lvl1pPr algn="l">
              <a:defRPr sz="4000" cap="all"/>
            </a:lvl1pPr>
          </a:lstStyle>
          <a:p>
            <a:r>
              <a:t>제목 텍스트</a:t>
            </a:r>
          </a:p>
        </p:txBody>
      </p:sp>
      <p:sp>
        <p:nvSpPr>
          <p:cNvPr id="111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12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120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457200" y="900112"/>
            <a:ext cx="4038600" cy="2545558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2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129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0" name="텍스트 개체 틀 4"/>
          <p:cNvSpPr>
            <a:spLocks noGrp="1"/>
          </p:cNvSpPr>
          <p:nvPr>
            <p:ph type="body" sz="quarter" idx="21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/>
            </a:pPr>
            <a:endParaRPr/>
          </a:p>
        </p:txBody>
      </p:sp>
      <p:sp>
        <p:nvSpPr>
          <p:cNvPr id="1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13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제목 텍스트"/>
          <p:cNvSpPr txBox="1">
            <a:spLocks noGrp="1"/>
          </p:cNvSpPr>
          <p:nvPr>
            <p:ph type="title"/>
          </p:nvPr>
        </p:nvSpPr>
        <p:spPr>
          <a:xfrm>
            <a:off x="457201" y="204786"/>
            <a:ext cx="3008314" cy="871539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제목 텍스트</a:t>
            </a:r>
          </a:p>
        </p:txBody>
      </p:sp>
      <p:sp>
        <p:nvSpPr>
          <p:cNvPr id="154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55" name="텍스트 개체 틀 3"/>
          <p:cNvSpPr>
            <a:spLocks noGrp="1"/>
          </p:cNvSpPr>
          <p:nvPr>
            <p:ph type="body" sz="half" idx="21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15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제목 텍스트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제목 텍스트</a:t>
            </a:r>
          </a:p>
        </p:txBody>
      </p:sp>
      <p:sp>
        <p:nvSpPr>
          <p:cNvPr id="164" name="그림 개체 틀 2"/>
          <p:cNvSpPr>
            <a:spLocks noGrp="1"/>
          </p:cNvSpPr>
          <p:nvPr>
            <p:ph type="pic" sz="half" idx="21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5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6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387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719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21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2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315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04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21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1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597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3820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4522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6635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050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4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제목 텍스트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 anchor="t"/>
          <a:lstStyle>
            <a:lvl1pPr algn="l">
              <a:defRPr sz="4000" cap="all"/>
            </a:lvl1pPr>
          </a:lstStyle>
          <a:p>
            <a:r>
              <a:t>제목 텍스트</a:t>
            </a:r>
          </a:p>
        </p:txBody>
      </p:sp>
      <p:sp>
        <p:nvSpPr>
          <p:cNvPr id="3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489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139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0972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400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6733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3143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181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622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0465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23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9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457200" y="900112"/>
            <a:ext cx="4038600" cy="2545558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1119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5642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0526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9124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434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0184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9850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0224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71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96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8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9" name="텍스트 개체 틀 4"/>
          <p:cNvSpPr>
            <a:spLocks noGrp="1"/>
          </p:cNvSpPr>
          <p:nvPr>
            <p:ph type="body" sz="quarter" idx="21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/>
            </a:pPr>
            <a:endParaRPr/>
          </a:p>
        </p:txBody>
      </p:sp>
      <p:sp>
        <p:nvSpPr>
          <p:cNvPr id="5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850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4041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6049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9747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9825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7767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1543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097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3192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480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6678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227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500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904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68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5094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300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5361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8754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801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1034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7414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900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제목 텍스트"/>
          <p:cNvSpPr txBox="1">
            <a:spLocks noGrp="1"/>
          </p:cNvSpPr>
          <p:nvPr>
            <p:ph type="title"/>
          </p:nvPr>
        </p:nvSpPr>
        <p:spPr>
          <a:xfrm>
            <a:off x="457201" y="204786"/>
            <a:ext cx="3008314" cy="871539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제목 텍스트</a:t>
            </a:r>
          </a:p>
        </p:txBody>
      </p:sp>
      <p:sp>
        <p:nvSpPr>
          <p:cNvPr id="7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4" name="텍스트 개체 틀 3"/>
          <p:cNvSpPr>
            <a:spLocks noGrp="1"/>
          </p:cNvSpPr>
          <p:nvPr>
            <p:ph type="body" sz="half" idx="21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제목 텍스트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제목 텍스트</a:t>
            </a:r>
          </a:p>
        </p:txBody>
      </p:sp>
      <p:sp>
        <p:nvSpPr>
          <p:cNvPr id="83" name="그림 개체 틀 2"/>
          <p:cNvSpPr>
            <a:spLocks noGrp="1"/>
          </p:cNvSpPr>
          <p:nvPr>
            <p:ph type="pic" sz="half" idx="21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8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8397951" y="4769564"/>
            <a:ext cx="288849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6" r:id="rId17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AD42C307-3330-4DD1-80A4-2D8273B8A37A}" type="datetimeFigureOut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2024-07-11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0C2E87A1-A007-4AE5-9CBA-AD5ACE0DEBED}" type="slidenum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‹#›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97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AD42C307-3330-4DD1-80A4-2D8273B8A37A}" type="datetimeFigureOut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2024-07-11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0C2E87A1-A007-4AE5-9CBA-AD5ACE0DEBED}" type="slidenum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‹#›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2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AD42C307-3330-4DD1-80A4-2D8273B8A37A}" type="datetimeFigureOut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2024-07-11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0C2E87A1-A007-4AE5-9CBA-AD5ACE0DEBED}" type="slidenum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‹#›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0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AD42C307-3330-4DD1-80A4-2D8273B8A37A}" type="datetimeFigureOut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2024-07-11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0C2E87A1-A007-4AE5-9CBA-AD5ACE0DEBED}" type="slidenum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‹#›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10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AD42C307-3330-4DD1-80A4-2D8273B8A37A}" type="datetimeFigureOut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2024-07-11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0C2E87A1-A007-4AE5-9CBA-AD5ACE0DEBED}" type="slidenum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‹#›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23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9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1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3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1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3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60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61.pn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62.pn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63.png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9.png"/><Relationship Id="rId5" Type="http://schemas.openxmlformats.org/officeDocument/2006/relationships/image" Target="../media/image64.png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1.png"/><Relationship Id="rId5" Type="http://schemas.openxmlformats.org/officeDocument/2006/relationships/image" Target="../media/image64.png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2.png"/><Relationship Id="rId5" Type="http://schemas.openxmlformats.org/officeDocument/2006/relationships/image" Target="../media/image67.png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3.png"/><Relationship Id="rId5" Type="http://schemas.openxmlformats.org/officeDocument/2006/relationships/image" Target="../media/image64.png"/><Relationship Id="rId4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4.png"/><Relationship Id="rId5" Type="http://schemas.openxmlformats.org/officeDocument/2006/relationships/image" Target="../media/image64.png"/><Relationship Id="rId4" Type="http://schemas.openxmlformats.org/officeDocument/2006/relationships/image" Target="../media/image7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5.png"/><Relationship Id="rId5" Type="http://schemas.openxmlformats.org/officeDocument/2006/relationships/image" Target="../media/image64.png"/><Relationship Id="rId4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79.png"/><Relationship Id="rId5" Type="http://schemas.openxmlformats.org/officeDocument/2006/relationships/image" Target="../media/image86.png"/><Relationship Id="rId4" Type="http://schemas.openxmlformats.org/officeDocument/2006/relationships/image" Target="../media/image7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81.png"/><Relationship Id="rId4" Type="http://schemas.openxmlformats.org/officeDocument/2006/relationships/image" Target="../media/image8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83.png"/><Relationship Id="rId4" Type="http://schemas.openxmlformats.org/officeDocument/2006/relationships/image" Target="../media/image8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85.png"/><Relationship Id="rId4" Type="http://schemas.openxmlformats.org/officeDocument/2006/relationships/image" Target="../media/image8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83.png"/><Relationship Id="rId4" Type="http://schemas.openxmlformats.org/officeDocument/2006/relationships/image" Target="../media/image9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85.png"/><Relationship Id="rId4" Type="http://schemas.openxmlformats.org/officeDocument/2006/relationships/image" Target="../media/image9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7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8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Box 4"/>
          <p:cNvSpPr/>
          <p:nvPr/>
        </p:nvSpPr>
        <p:spPr>
          <a:xfrm>
            <a:off x="-8022" y="-25975"/>
            <a:ext cx="9165982" cy="100463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lnSpc>
                <a:spcPts val="1400"/>
              </a:lnSpc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76" name="PFE element 2" descr="PFE elemen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29" y="374776"/>
            <a:ext cx="2529285" cy="343128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Freeform 13"/>
          <p:cNvSpPr/>
          <p:nvPr/>
        </p:nvSpPr>
        <p:spPr>
          <a:xfrm>
            <a:off x="5167112" y="4522847"/>
            <a:ext cx="2159573" cy="16762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8" name="Freeform 17"/>
          <p:cNvSpPr/>
          <p:nvPr/>
        </p:nvSpPr>
        <p:spPr>
          <a:xfrm>
            <a:off x="8305728" y="2655596"/>
            <a:ext cx="230615" cy="25377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9" name="Freeform 18"/>
          <p:cNvSpPr/>
          <p:nvPr/>
        </p:nvSpPr>
        <p:spPr>
          <a:xfrm>
            <a:off x="745468" y="212955"/>
            <a:ext cx="172223" cy="18951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0" name="Freeform 19"/>
          <p:cNvSpPr/>
          <p:nvPr/>
        </p:nvSpPr>
        <p:spPr>
          <a:xfrm rot="1785744">
            <a:off x="1389572" y="1522122"/>
            <a:ext cx="192449" cy="38878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1" name="Freeform 21"/>
          <p:cNvSpPr/>
          <p:nvPr/>
        </p:nvSpPr>
        <p:spPr>
          <a:xfrm>
            <a:off x="6198610" y="591257"/>
            <a:ext cx="329440" cy="319144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2" name="Freeform 22"/>
          <p:cNvSpPr/>
          <p:nvPr/>
        </p:nvSpPr>
        <p:spPr>
          <a:xfrm rot="2997849">
            <a:off x="6730568" y="4155533"/>
            <a:ext cx="272284" cy="263775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3" name="Freeform 24"/>
          <p:cNvSpPr/>
          <p:nvPr/>
        </p:nvSpPr>
        <p:spPr>
          <a:xfrm>
            <a:off x="6944425" y="3920044"/>
            <a:ext cx="1999716" cy="172386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84" name="PFE element 10" descr="PFE element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5068" y="4830729"/>
            <a:ext cx="92075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그림 15" descr="그림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7463" y="1269229"/>
            <a:ext cx="5809074" cy="1906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그림 22" descr="그림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02985" y="3538944"/>
            <a:ext cx="823130" cy="10677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그림 274" descr="그림 27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78176" y="2887397"/>
            <a:ext cx="823130" cy="11273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59856960-7001-B195-138D-B370BF7588A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309890"/>
            <a:ext cx="2035002" cy="705964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:a16="http://schemas.microsoft.com/office/drawing/2014/main" xmlns="" id="{F3A79F69-A9E2-1B0E-6AE9-BDA37F3F8F0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16336"/>
            <a:ext cx="6146800" cy="1937909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:a16="http://schemas.microsoft.com/office/drawing/2014/main" xmlns="" id="{B9D30D23-A2EB-A606-4D11-C2A97B40CCE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:a16="http://schemas.microsoft.com/office/drawing/2014/main" xmlns="" id="{4A927FD2-CEDB-AD10-1348-5F41A541340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27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CBCBA49A-0EAD-3E92-503D-21A10ECABAA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FB7CDD95-82C2-A030-8496-25E8BAF7FAA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309890"/>
            <a:ext cx="2035002" cy="705964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97AF31A2-965F-07AC-4ED9-5B5E6463639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xmlns="" id="{CD988BBC-742F-1902-28E8-CB47D9129B9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78" y="1407380"/>
            <a:ext cx="6390844" cy="19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6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xmlns="" id="{AF458CC0-A2ED-AA60-8149-A05B5407575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xmlns="" id="{75D0DFC7-0A1B-AE4E-9B83-71F15ECF34A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309890"/>
            <a:ext cx="2035002" cy="705964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:a16="http://schemas.microsoft.com/office/drawing/2014/main" xmlns="" id="{AA4A50BF-DC64-D35A-D275-D1C01994167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:a16="http://schemas.microsoft.com/office/drawing/2014/main" xmlns="" id="{6241A8B9-BA99-DDBA-D35C-B4726377FA4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37" y="1407380"/>
            <a:ext cx="6860926" cy="19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83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3">
            <a:extLst>
              <a:ext uri="{FF2B5EF4-FFF2-40B4-BE49-F238E27FC236}">
                <a16:creationId xmlns:a16="http://schemas.microsoft.com/office/drawing/2014/main" xmlns="" id="{233C6EAB-A148-3526-EE1B-B4A22234568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>
            <a:off x="8401051" y="2700338"/>
            <a:ext cx="0" cy="3381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FE element 15">
            <a:extLst>
              <a:ext uri="{FF2B5EF4-FFF2-40B4-BE49-F238E27FC236}">
                <a16:creationId xmlns:a16="http://schemas.microsoft.com/office/drawing/2014/main" xmlns="" id="{A8B87662-26FC-206E-6D54-07B432733B3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309890"/>
            <a:ext cx="2035002" cy="705964"/>
          </a:xfrm>
          <a:prstGeom prst="rect">
            <a:avLst/>
          </a:prstGeom>
        </p:spPr>
      </p:pic>
      <p:pic>
        <p:nvPicPr>
          <p:cNvPr id="10" name="PFE element 16">
            <a:extLst>
              <a:ext uri="{FF2B5EF4-FFF2-40B4-BE49-F238E27FC236}">
                <a16:creationId xmlns:a16="http://schemas.microsoft.com/office/drawing/2014/main" xmlns="" id="{D4FA80C4-5CD1-A801-2FF4-25579273982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2" name="PFE element 17">
            <a:extLst>
              <a:ext uri="{FF2B5EF4-FFF2-40B4-BE49-F238E27FC236}">
                <a16:creationId xmlns:a16="http://schemas.microsoft.com/office/drawing/2014/main" xmlns="" id="{7FA08924-2CCC-DCD3-346F-D99FF947CA6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26" y="1407380"/>
            <a:ext cx="6669483" cy="19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18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8">
            <a:extLst>
              <a:ext uri="{FF2B5EF4-FFF2-40B4-BE49-F238E27FC236}">
                <a16:creationId xmlns:a16="http://schemas.microsoft.com/office/drawing/2014/main" xmlns="" id="{E63DEF54-B21F-EA23-A698-01708BC9E67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19">
            <a:extLst>
              <a:ext uri="{FF2B5EF4-FFF2-40B4-BE49-F238E27FC236}">
                <a16:creationId xmlns:a16="http://schemas.microsoft.com/office/drawing/2014/main" xmlns="" id="{FBF24E7F-9B06-C461-76E8-227B978CEB4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309890"/>
            <a:ext cx="2035002" cy="705964"/>
          </a:xfrm>
          <a:prstGeom prst="rect">
            <a:avLst/>
          </a:prstGeom>
        </p:spPr>
      </p:pic>
      <p:pic>
        <p:nvPicPr>
          <p:cNvPr id="9" name="PFE element 20">
            <a:extLst>
              <a:ext uri="{FF2B5EF4-FFF2-40B4-BE49-F238E27FC236}">
                <a16:creationId xmlns:a16="http://schemas.microsoft.com/office/drawing/2014/main" xmlns="" id="{6D71E3D8-B9A0-A99A-FC0F-9F383287C98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1" name="PFE element 21">
            <a:extLst>
              <a:ext uri="{FF2B5EF4-FFF2-40B4-BE49-F238E27FC236}">
                <a16:creationId xmlns:a16="http://schemas.microsoft.com/office/drawing/2014/main" xmlns="" id="{0142E536-AD2E-F0B2-F6F0-59128E2B362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16336"/>
            <a:ext cx="6146800" cy="193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7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2">
            <a:extLst>
              <a:ext uri="{FF2B5EF4-FFF2-40B4-BE49-F238E27FC236}">
                <a16:creationId xmlns:a16="http://schemas.microsoft.com/office/drawing/2014/main" xmlns="" id="{E38CC2A8-BF77-F302-A693-1410457C40E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23">
            <a:extLst>
              <a:ext uri="{FF2B5EF4-FFF2-40B4-BE49-F238E27FC236}">
                <a16:creationId xmlns:a16="http://schemas.microsoft.com/office/drawing/2014/main" xmlns="" id="{9E70C255-E432-40CA-159D-E09CE211293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309890"/>
            <a:ext cx="2035002" cy="705964"/>
          </a:xfrm>
          <a:prstGeom prst="rect">
            <a:avLst/>
          </a:prstGeom>
        </p:spPr>
      </p:pic>
      <p:pic>
        <p:nvPicPr>
          <p:cNvPr id="9" name="PFE element 24">
            <a:extLst>
              <a:ext uri="{FF2B5EF4-FFF2-40B4-BE49-F238E27FC236}">
                <a16:creationId xmlns:a16="http://schemas.microsoft.com/office/drawing/2014/main" xmlns="" id="{B292E594-EE24-4EFB-5137-DFA6048A7A5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1" name="PFE element 25">
            <a:extLst>
              <a:ext uri="{FF2B5EF4-FFF2-40B4-BE49-F238E27FC236}">
                <a16:creationId xmlns:a16="http://schemas.microsoft.com/office/drawing/2014/main" xmlns="" id="{DB86CE01-8411-6616-119C-17214846423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78" y="1407380"/>
            <a:ext cx="6390844" cy="19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92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6">
            <a:extLst>
              <a:ext uri="{FF2B5EF4-FFF2-40B4-BE49-F238E27FC236}">
                <a16:creationId xmlns:a16="http://schemas.microsoft.com/office/drawing/2014/main" xmlns="" id="{3841DC18-BE78-8032-A1E8-4A10C54B604E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27">
            <a:extLst>
              <a:ext uri="{FF2B5EF4-FFF2-40B4-BE49-F238E27FC236}">
                <a16:creationId xmlns:a16="http://schemas.microsoft.com/office/drawing/2014/main" xmlns="" id="{85DC1E9B-1E34-86F3-CB04-E35F6F7AACE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309890"/>
            <a:ext cx="2035002" cy="705964"/>
          </a:xfrm>
          <a:prstGeom prst="rect">
            <a:avLst/>
          </a:prstGeom>
        </p:spPr>
      </p:pic>
      <p:pic>
        <p:nvPicPr>
          <p:cNvPr id="9" name="PFE element 28">
            <a:extLst>
              <a:ext uri="{FF2B5EF4-FFF2-40B4-BE49-F238E27FC236}">
                <a16:creationId xmlns:a16="http://schemas.microsoft.com/office/drawing/2014/main" xmlns="" id="{EBCDE1DF-AE1A-DD3E-1153-07097632831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1" name="PFE element 29">
            <a:extLst>
              <a:ext uri="{FF2B5EF4-FFF2-40B4-BE49-F238E27FC236}">
                <a16:creationId xmlns:a16="http://schemas.microsoft.com/office/drawing/2014/main" xmlns="" id="{61A64A25-868D-AE7F-627B-FB40D97BE17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37" y="1407380"/>
            <a:ext cx="6860926" cy="19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82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0">
            <a:extLst>
              <a:ext uri="{FF2B5EF4-FFF2-40B4-BE49-F238E27FC236}">
                <a16:creationId xmlns:a16="http://schemas.microsoft.com/office/drawing/2014/main" xmlns="" id="{AEDEE922-0977-B2BD-4795-7D7E39B538C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cxnSp>
        <p:nvCxnSpPr>
          <p:cNvPr id="29" name="직선 연결선 28"/>
          <p:cNvCxnSpPr/>
          <p:nvPr/>
        </p:nvCxnSpPr>
        <p:spPr>
          <a:xfrm>
            <a:off x="8394278" y="2700338"/>
            <a:ext cx="0" cy="3381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FE element 32">
            <a:extLst>
              <a:ext uri="{FF2B5EF4-FFF2-40B4-BE49-F238E27FC236}">
                <a16:creationId xmlns:a16="http://schemas.microsoft.com/office/drawing/2014/main" xmlns="" id="{446869A3-F0C5-EC3C-2577-80F908E16CD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309890"/>
            <a:ext cx="2035002" cy="705964"/>
          </a:xfrm>
          <a:prstGeom prst="rect">
            <a:avLst/>
          </a:prstGeom>
        </p:spPr>
      </p:pic>
      <p:pic>
        <p:nvPicPr>
          <p:cNvPr id="9" name="PFE element 33">
            <a:extLst>
              <a:ext uri="{FF2B5EF4-FFF2-40B4-BE49-F238E27FC236}">
                <a16:creationId xmlns:a16="http://schemas.microsoft.com/office/drawing/2014/main" xmlns="" id="{93B51D84-AD03-63E2-D323-E9DE62B0B81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1" name="PFE element 34">
            <a:extLst>
              <a:ext uri="{FF2B5EF4-FFF2-40B4-BE49-F238E27FC236}">
                <a16:creationId xmlns:a16="http://schemas.microsoft.com/office/drawing/2014/main" xmlns="" id="{CACE9DB0-D8C1-7A05-EE52-A7E039B4984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26" y="1407380"/>
            <a:ext cx="6669483" cy="19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32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5">
            <a:extLst>
              <a:ext uri="{FF2B5EF4-FFF2-40B4-BE49-F238E27FC236}">
                <a16:creationId xmlns:a16="http://schemas.microsoft.com/office/drawing/2014/main" xmlns="" id="{3460F7CB-1CDD-E82F-B513-EC3FEAE6FE7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36">
            <a:extLst>
              <a:ext uri="{FF2B5EF4-FFF2-40B4-BE49-F238E27FC236}">
                <a16:creationId xmlns:a16="http://schemas.microsoft.com/office/drawing/2014/main" xmlns="" id="{2C061A3C-2E97-36DA-60D5-C7099835401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309890"/>
            <a:ext cx="2035002" cy="705964"/>
          </a:xfrm>
          <a:prstGeom prst="rect">
            <a:avLst/>
          </a:prstGeom>
        </p:spPr>
      </p:pic>
      <p:pic>
        <p:nvPicPr>
          <p:cNvPr id="9" name="PFE element 37">
            <a:extLst>
              <a:ext uri="{FF2B5EF4-FFF2-40B4-BE49-F238E27FC236}">
                <a16:creationId xmlns:a16="http://schemas.microsoft.com/office/drawing/2014/main" xmlns="" id="{FAC80DE2-8CDB-2308-896F-9C1A7D6E972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1" name="PFE element 38">
            <a:extLst>
              <a:ext uri="{FF2B5EF4-FFF2-40B4-BE49-F238E27FC236}">
                <a16:creationId xmlns:a16="http://schemas.microsoft.com/office/drawing/2014/main" xmlns="" id="{A8A18855-3C98-9BE6-D62E-56D43C014BE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37" y="1407380"/>
            <a:ext cx="6860926" cy="19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3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9">
            <a:extLst>
              <a:ext uri="{FF2B5EF4-FFF2-40B4-BE49-F238E27FC236}">
                <a16:creationId xmlns:a16="http://schemas.microsoft.com/office/drawing/2014/main" xmlns="" id="{0C9A5032-50E8-2CA8-1629-3FBAE19915D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40">
            <a:extLst>
              <a:ext uri="{FF2B5EF4-FFF2-40B4-BE49-F238E27FC236}">
                <a16:creationId xmlns:a16="http://schemas.microsoft.com/office/drawing/2014/main" xmlns="" id="{9F3378FC-2A6A-4072-E9F4-40FA161EEF1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309890"/>
            <a:ext cx="2035002" cy="705964"/>
          </a:xfrm>
          <a:prstGeom prst="rect">
            <a:avLst/>
          </a:prstGeom>
        </p:spPr>
      </p:pic>
      <p:pic>
        <p:nvPicPr>
          <p:cNvPr id="9" name="PFE element 41">
            <a:extLst>
              <a:ext uri="{FF2B5EF4-FFF2-40B4-BE49-F238E27FC236}">
                <a16:creationId xmlns:a16="http://schemas.microsoft.com/office/drawing/2014/main" xmlns="" id="{21005904-280F-34B8-114B-7807F137C8D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1" name="PFE element 42">
            <a:extLst>
              <a:ext uri="{FF2B5EF4-FFF2-40B4-BE49-F238E27FC236}">
                <a16:creationId xmlns:a16="http://schemas.microsoft.com/office/drawing/2014/main" xmlns="" id="{2B6B6018-868B-1048-D68E-78480589614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26" y="1407380"/>
            <a:ext cx="6669483" cy="19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39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Box 4"/>
          <p:cNvSpPr/>
          <p:nvPr/>
        </p:nvSpPr>
        <p:spPr>
          <a:xfrm>
            <a:off x="-8022" y="-25975"/>
            <a:ext cx="9165982" cy="100463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lnSpc>
                <a:spcPts val="1400"/>
              </a:lnSpc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90" name="PFE element 15" descr="PFE element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6" y="305196"/>
            <a:ext cx="1714501" cy="317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그림 15" descr="그림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019" y="194880"/>
            <a:ext cx="1573552" cy="516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PFE element 17" descr="PFE element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068" y="4830729"/>
            <a:ext cx="92075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PFE element 18" descr="PFE element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5069" y="1798805"/>
            <a:ext cx="3347443" cy="22117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5AF2E671-F5EB-E4D7-2FA1-AB2A8DA225F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92" y="309890"/>
            <a:ext cx="3647422" cy="705964"/>
          </a:xfrm>
          <a:prstGeom prst="rect">
            <a:avLst/>
          </a:prstGeom>
        </p:spPr>
      </p:pic>
      <p:pic>
        <p:nvPicPr>
          <p:cNvPr id="11" name="PFE element 2">
            <a:extLst>
              <a:ext uri="{FF2B5EF4-FFF2-40B4-BE49-F238E27FC236}">
                <a16:creationId xmlns:a16="http://schemas.microsoft.com/office/drawing/2014/main" xmlns="" id="{382B59A3-DD8E-71C3-2239-3B166804912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13" name="PFE element 3">
            <a:extLst>
              <a:ext uri="{FF2B5EF4-FFF2-40B4-BE49-F238E27FC236}">
                <a16:creationId xmlns:a16="http://schemas.microsoft.com/office/drawing/2014/main" xmlns="" id="{BDD06132-C3D6-50A9-F004-829BAE9126B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12" y="836096"/>
            <a:ext cx="743935" cy="368300"/>
          </a:xfrm>
          <a:prstGeom prst="rect">
            <a:avLst/>
          </a:prstGeom>
        </p:spPr>
      </p:pic>
      <p:pic>
        <p:nvPicPr>
          <p:cNvPr id="15" name="PFE element 4">
            <a:extLst>
              <a:ext uri="{FF2B5EF4-FFF2-40B4-BE49-F238E27FC236}">
                <a16:creationId xmlns:a16="http://schemas.microsoft.com/office/drawing/2014/main" xmlns="" id="{12DB5872-671A-0E7D-BD06-B0845125D6C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26" y="1617254"/>
            <a:ext cx="6146800" cy="212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17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AD2513C5-623B-17F8-B467-9FEBB8434C2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9301B28C-71ED-25A8-632D-5AC59679C37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92" y="309890"/>
            <a:ext cx="3647422" cy="705964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EE939D10-B027-D245-0225-6B0FB299C99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26" y="1617254"/>
            <a:ext cx="6146800" cy="2122025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xmlns="" id="{FE1466C0-F102-B2D6-0676-628AD1FAFC7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12" y="836096"/>
            <a:ext cx="743935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60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9">
            <a:extLst>
              <a:ext uri="{FF2B5EF4-FFF2-40B4-BE49-F238E27FC236}">
                <a16:creationId xmlns:a16="http://schemas.microsoft.com/office/drawing/2014/main" xmlns="" id="{1DDD845B-121D-6EB3-D991-E9F302F01C0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8" name="PFE element 10">
            <a:extLst>
              <a:ext uri="{FF2B5EF4-FFF2-40B4-BE49-F238E27FC236}">
                <a16:creationId xmlns:a16="http://schemas.microsoft.com/office/drawing/2014/main" xmlns="" id="{5CC6993F-91F1-DBE3-15AF-0766B7C6637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92" y="309890"/>
            <a:ext cx="3647422" cy="705964"/>
          </a:xfrm>
          <a:prstGeom prst="rect">
            <a:avLst/>
          </a:prstGeom>
        </p:spPr>
      </p:pic>
      <p:pic>
        <p:nvPicPr>
          <p:cNvPr id="20" name="PFE element 11">
            <a:extLst>
              <a:ext uri="{FF2B5EF4-FFF2-40B4-BE49-F238E27FC236}">
                <a16:creationId xmlns:a16="http://schemas.microsoft.com/office/drawing/2014/main" xmlns="" id="{E9119BDE-52C6-1AB2-27E5-0AD93FE5189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1" y="1401788"/>
            <a:ext cx="6146800" cy="2554588"/>
          </a:xfrm>
          <a:prstGeom prst="rect">
            <a:avLst/>
          </a:prstGeom>
        </p:spPr>
      </p:pic>
      <p:pic>
        <p:nvPicPr>
          <p:cNvPr id="22" name="PFE element 12">
            <a:extLst>
              <a:ext uri="{FF2B5EF4-FFF2-40B4-BE49-F238E27FC236}">
                <a16:creationId xmlns:a16="http://schemas.microsoft.com/office/drawing/2014/main" xmlns="" id="{59A33658-FDEC-3898-F664-A0F58BA9F0C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12" y="836096"/>
            <a:ext cx="743935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29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FE element 13">
            <a:extLst>
              <a:ext uri="{FF2B5EF4-FFF2-40B4-BE49-F238E27FC236}">
                <a16:creationId xmlns:a16="http://schemas.microsoft.com/office/drawing/2014/main" xmlns="" id="{22FCAAE2-9009-4F43-9214-2312CB04DF4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18" name="PFE element 14">
            <a:extLst>
              <a:ext uri="{FF2B5EF4-FFF2-40B4-BE49-F238E27FC236}">
                <a16:creationId xmlns:a16="http://schemas.microsoft.com/office/drawing/2014/main" xmlns="" id="{103418C1-86F6-F4C3-7A36-A2D44845FC3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92" y="309890"/>
            <a:ext cx="3647422" cy="705964"/>
          </a:xfrm>
          <a:prstGeom prst="rect">
            <a:avLst/>
          </a:prstGeom>
        </p:spPr>
      </p:pic>
      <p:pic>
        <p:nvPicPr>
          <p:cNvPr id="20" name="PFE element 15">
            <a:extLst>
              <a:ext uri="{FF2B5EF4-FFF2-40B4-BE49-F238E27FC236}">
                <a16:creationId xmlns:a16="http://schemas.microsoft.com/office/drawing/2014/main" xmlns="" id="{A1012484-AFAD-3AFD-E818-799E485BA0E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1" y="1401788"/>
            <a:ext cx="6146800" cy="2554588"/>
          </a:xfrm>
          <a:prstGeom prst="rect">
            <a:avLst/>
          </a:prstGeom>
        </p:spPr>
      </p:pic>
      <p:pic>
        <p:nvPicPr>
          <p:cNvPr id="22" name="PFE element 16">
            <a:extLst>
              <a:ext uri="{FF2B5EF4-FFF2-40B4-BE49-F238E27FC236}">
                <a16:creationId xmlns:a16="http://schemas.microsoft.com/office/drawing/2014/main" xmlns="" id="{4DC176BC-4CDA-BA67-B121-DE7A10E23A5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12" y="836096"/>
            <a:ext cx="743935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10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7">
            <a:extLst>
              <a:ext uri="{FF2B5EF4-FFF2-40B4-BE49-F238E27FC236}">
                <a16:creationId xmlns:a16="http://schemas.microsoft.com/office/drawing/2014/main" xmlns="" id="{30EFEA88-10EC-9382-8A19-3B15731008B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92" y="309890"/>
            <a:ext cx="3647422" cy="705964"/>
          </a:xfrm>
          <a:prstGeom prst="rect">
            <a:avLst/>
          </a:prstGeom>
        </p:spPr>
      </p:pic>
      <p:pic>
        <p:nvPicPr>
          <p:cNvPr id="8" name="PFE element 18">
            <a:extLst>
              <a:ext uri="{FF2B5EF4-FFF2-40B4-BE49-F238E27FC236}">
                <a16:creationId xmlns:a16="http://schemas.microsoft.com/office/drawing/2014/main" xmlns="" id="{921AD11E-CDB1-1FC3-305D-42AD1837622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11" name="PFE element 19">
            <a:extLst>
              <a:ext uri="{FF2B5EF4-FFF2-40B4-BE49-F238E27FC236}">
                <a16:creationId xmlns:a16="http://schemas.microsoft.com/office/drawing/2014/main" xmlns="" id="{86DFF018-A2B4-1180-9ADB-C873F99182A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26" y="1617254"/>
            <a:ext cx="6146800" cy="2122025"/>
          </a:xfrm>
          <a:prstGeom prst="rect">
            <a:avLst/>
          </a:prstGeom>
        </p:spPr>
      </p:pic>
      <p:pic>
        <p:nvPicPr>
          <p:cNvPr id="13" name="PFE element 20">
            <a:extLst>
              <a:ext uri="{FF2B5EF4-FFF2-40B4-BE49-F238E27FC236}">
                <a16:creationId xmlns:a16="http://schemas.microsoft.com/office/drawing/2014/main" xmlns="" id="{2685F467-9DDB-4588-4A9F-B962C7F3403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12" y="836096"/>
            <a:ext cx="743935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6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FE element 21">
            <a:extLst>
              <a:ext uri="{FF2B5EF4-FFF2-40B4-BE49-F238E27FC236}">
                <a16:creationId xmlns:a16="http://schemas.microsoft.com/office/drawing/2014/main" xmlns="" id="{00998B19-9832-AFB7-FD10-F6343756091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16" name="PFE element 22">
            <a:extLst>
              <a:ext uri="{FF2B5EF4-FFF2-40B4-BE49-F238E27FC236}">
                <a16:creationId xmlns:a16="http://schemas.microsoft.com/office/drawing/2014/main" xmlns="" id="{5CDB4A45-40BE-0D23-0BF1-7FE98A73893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92" y="309890"/>
            <a:ext cx="3647422" cy="705964"/>
          </a:xfrm>
          <a:prstGeom prst="rect">
            <a:avLst/>
          </a:prstGeom>
        </p:spPr>
      </p:pic>
      <p:pic>
        <p:nvPicPr>
          <p:cNvPr id="18" name="PFE element 23">
            <a:extLst>
              <a:ext uri="{FF2B5EF4-FFF2-40B4-BE49-F238E27FC236}">
                <a16:creationId xmlns:a16="http://schemas.microsoft.com/office/drawing/2014/main" xmlns="" id="{C621376C-8303-BC25-A1E5-87863D78113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26" y="1617254"/>
            <a:ext cx="6146800" cy="2122025"/>
          </a:xfrm>
          <a:prstGeom prst="rect">
            <a:avLst/>
          </a:prstGeom>
        </p:spPr>
      </p:pic>
      <p:pic>
        <p:nvPicPr>
          <p:cNvPr id="20" name="PFE element 24">
            <a:extLst>
              <a:ext uri="{FF2B5EF4-FFF2-40B4-BE49-F238E27FC236}">
                <a16:creationId xmlns:a16="http://schemas.microsoft.com/office/drawing/2014/main" xmlns="" id="{56B13103-0B5F-F092-5642-96257B57ECF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12" y="836096"/>
            <a:ext cx="743935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37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FE element 25">
            <a:extLst>
              <a:ext uri="{FF2B5EF4-FFF2-40B4-BE49-F238E27FC236}">
                <a16:creationId xmlns:a16="http://schemas.microsoft.com/office/drawing/2014/main" xmlns="" id="{09F85231-EBC8-65FE-7A82-CD38153CE50A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18" name="PFE element 26">
            <a:extLst>
              <a:ext uri="{FF2B5EF4-FFF2-40B4-BE49-F238E27FC236}">
                <a16:creationId xmlns:a16="http://schemas.microsoft.com/office/drawing/2014/main" xmlns="" id="{7871C5ED-22C0-905B-EE7A-D6769733507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92" y="309890"/>
            <a:ext cx="3647422" cy="705964"/>
          </a:xfrm>
          <a:prstGeom prst="rect">
            <a:avLst/>
          </a:prstGeom>
        </p:spPr>
      </p:pic>
      <p:pic>
        <p:nvPicPr>
          <p:cNvPr id="20" name="PFE element 27">
            <a:extLst>
              <a:ext uri="{FF2B5EF4-FFF2-40B4-BE49-F238E27FC236}">
                <a16:creationId xmlns:a16="http://schemas.microsoft.com/office/drawing/2014/main" xmlns="" id="{E2251166-64BF-A8C0-99A4-E2D92D61E53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1" y="1401788"/>
            <a:ext cx="6146800" cy="2554588"/>
          </a:xfrm>
          <a:prstGeom prst="rect">
            <a:avLst/>
          </a:prstGeom>
        </p:spPr>
      </p:pic>
      <p:pic>
        <p:nvPicPr>
          <p:cNvPr id="22" name="PFE element 28">
            <a:extLst>
              <a:ext uri="{FF2B5EF4-FFF2-40B4-BE49-F238E27FC236}">
                <a16:creationId xmlns:a16="http://schemas.microsoft.com/office/drawing/2014/main" xmlns="" id="{D310B0C4-EAD3-20E8-60C1-EE045F3EC8B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12" y="836096"/>
            <a:ext cx="743935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964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FE element 29">
            <a:extLst>
              <a:ext uri="{FF2B5EF4-FFF2-40B4-BE49-F238E27FC236}">
                <a16:creationId xmlns:a16="http://schemas.microsoft.com/office/drawing/2014/main" xmlns="" id="{CAE85E73-307B-F9AE-E949-6BFE1425872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18" name="PFE element 30">
            <a:extLst>
              <a:ext uri="{FF2B5EF4-FFF2-40B4-BE49-F238E27FC236}">
                <a16:creationId xmlns:a16="http://schemas.microsoft.com/office/drawing/2014/main" xmlns="" id="{948916BD-5FED-29DE-315A-21DC4B930D0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92" y="309890"/>
            <a:ext cx="3647422" cy="705964"/>
          </a:xfrm>
          <a:prstGeom prst="rect">
            <a:avLst/>
          </a:prstGeom>
        </p:spPr>
      </p:pic>
      <p:pic>
        <p:nvPicPr>
          <p:cNvPr id="20" name="PFE element 31">
            <a:extLst>
              <a:ext uri="{FF2B5EF4-FFF2-40B4-BE49-F238E27FC236}">
                <a16:creationId xmlns:a16="http://schemas.microsoft.com/office/drawing/2014/main" xmlns="" id="{DEB7D714-18E6-6CD1-58E0-2838A87005A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1" y="1401788"/>
            <a:ext cx="6146800" cy="2554588"/>
          </a:xfrm>
          <a:prstGeom prst="rect">
            <a:avLst/>
          </a:prstGeom>
        </p:spPr>
      </p:pic>
      <p:pic>
        <p:nvPicPr>
          <p:cNvPr id="22" name="PFE element 32">
            <a:extLst>
              <a:ext uri="{FF2B5EF4-FFF2-40B4-BE49-F238E27FC236}">
                <a16:creationId xmlns:a16="http://schemas.microsoft.com/office/drawing/2014/main" xmlns="" id="{9A9178DF-B36F-0061-733B-15908B9606EF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12" y="836096"/>
            <a:ext cx="743935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43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DD5291A2-76CC-61DA-FB40-52B846D9BFB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49" y="309890"/>
            <a:ext cx="2452262" cy="705964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:a16="http://schemas.microsoft.com/office/drawing/2014/main" xmlns="" id="{BC04287F-CC3F-DA4B-07C9-1140DCFBFD1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11" y="787711"/>
            <a:ext cx="896333" cy="465070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:a16="http://schemas.microsoft.com/office/drawing/2014/main" xmlns="" id="{7F1BAD54-E648-7E3E-C238-C6E9E4E03CA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6" y="776908"/>
            <a:ext cx="1320800" cy="177800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:a16="http://schemas.microsoft.com/office/drawing/2014/main" xmlns="" id="{9D4E4754-1059-F5E3-3E87-2B023A699258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16315"/>
            <a:ext cx="6146800" cy="255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0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382E6E71-0A98-0525-A3B4-0DE73F7B06C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11" y="787711"/>
            <a:ext cx="896333" cy="465070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6D80F8A3-38DD-2CBF-DD40-889DC6477B9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16315"/>
            <a:ext cx="6146800" cy="2554588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DA2DE5C8-424D-B737-B413-F4BD1A0DC2C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49" y="309890"/>
            <a:ext cx="2452262" cy="705964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xmlns="" id="{534BAC2C-CDC4-D887-06DF-4D27D37ABBD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6" y="776908"/>
            <a:ext cx="13208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3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828CF707-1F2C-22EE-C7CB-EBAE836DBD2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24" y="308181"/>
            <a:ext cx="3571162" cy="834416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:a16="http://schemas.microsoft.com/office/drawing/2014/main" xmlns="" id="{4600F587-D600-C1B2-5FFD-2B183C4A7FA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46" y="673690"/>
            <a:ext cx="870935" cy="465070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:a16="http://schemas.microsoft.com/office/drawing/2014/main" xmlns="" id="{B3477692-8875-C443-C478-E36D6894811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24" y="780296"/>
            <a:ext cx="934440" cy="172412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:a16="http://schemas.microsoft.com/office/drawing/2014/main" xmlns="" id="{BB4D0FC5-0C88-FB0B-14B1-840C76FC82B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572762"/>
            <a:ext cx="6146800" cy="256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847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xmlns="" id="{AF62ADC4-932C-BC67-E856-6590811F695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11" y="787711"/>
            <a:ext cx="896333" cy="465070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xmlns="" id="{4971F6C1-42FE-BD4C-1F4B-3B2DB204F09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16315"/>
            <a:ext cx="6146800" cy="2554588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:a16="http://schemas.microsoft.com/office/drawing/2014/main" xmlns="" id="{8E03DEBB-52B8-EF20-6294-8B9FC0D612E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49" y="309890"/>
            <a:ext cx="2452262" cy="705964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:a16="http://schemas.microsoft.com/office/drawing/2014/main" xmlns="" id="{3D0204CE-5DF1-254E-E20E-F21AAF4EAA19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6" y="776908"/>
            <a:ext cx="13208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1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3">
            <a:extLst>
              <a:ext uri="{FF2B5EF4-FFF2-40B4-BE49-F238E27FC236}">
                <a16:creationId xmlns:a16="http://schemas.microsoft.com/office/drawing/2014/main" xmlns="" id="{BBCD59E3-C640-BA97-DE65-83CC9082FBD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49" y="309890"/>
            <a:ext cx="2452262" cy="705964"/>
          </a:xfrm>
          <a:prstGeom prst="rect">
            <a:avLst/>
          </a:prstGeom>
        </p:spPr>
      </p:pic>
      <p:pic>
        <p:nvPicPr>
          <p:cNvPr id="8" name="PFE element 14">
            <a:extLst>
              <a:ext uri="{FF2B5EF4-FFF2-40B4-BE49-F238E27FC236}">
                <a16:creationId xmlns:a16="http://schemas.microsoft.com/office/drawing/2014/main" xmlns="" id="{9EC29AC1-2C56-BC25-A546-AF7B7ADB196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11" y="787711"/>
            <a:ext cx="896333" cy="465070"/>
          </a:xfrm>
          <a:prstGeom prst="rect">
            <a:avLst/>
          </a:prstGeom>
        </p:spPr>
      </p:pic>
      <p:pic>
        <p:nvPicPr>
          <p:cNvPr id="10" name="PFE element 15">
            <a:extLst>
              <a:ext uri="{FF2B5EF4-FFF2-40B4-BE49-F238E27FC236}">
                <a16:creationId xmlns:a16="http://schemas.microsoft.com/office/drawing/2014/main" xmlns="" id="{652746EA-D5B4-D832-E4BB-065BADC1F2B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16315"/>
            <a:ext cx="6146800" cy="2554588"/>
          </a:xfrm>
          <a:prstGeom prst="rect">
            <a:avLst/>
          </a:prstGeom>
        </p:spPr>
      </p:pic>
      <p:pic>
        <p:nvPicPr>
          <p:cNvPr id="12" name="PFE element 16">
            <a:extLst>
              <a:ext uri="{FF2B5EF4-FFF2-40B4-BE49-F238E27FC236}">
                <a16:creationId xmlns:a16="http://schemas.microsoft.com/office/drawing/2014/main" xmlns="" id="{55C10FDA-1A60-46FA-898F-1AB33AEF7FA6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6" y="776908"/>
            <a:ext cx="13208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1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>
            <a:extLst>
              <a:ext uri="{FF2B5EF4-FFF2-40B4-BE49-F238E27FC236}">
                <a16:creationId xmlns:a16="http://schemas.microsoft.com/office/drawing/2014/main" xmlns="" id="{A1932550-2E60-4E8F-C799-1FE9F6E6CF2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11" y="787711"/>
            <a:ext cx="896333" cy="465070"/>
          </a:xfrm>
          <a:prstGeom prst="rect">
            <a:avLst/>
          </a:prstGeom>
        </p:spPr>
      </p:pic>
      <p:pic>
        <p:nvPicPr>
          <p:cNvPr id="7" name="PFE element 18">
            <a:extLst>
              <a:ext uri="{FF2B5EF4-FFF2-40B4-BE49-F238E27FC236}">
                <a16:creationId xmlns:a16="http://schemas.microsoft.com/office/drawing/2014/main" xmlns="" id="{DD834FC7-ADD9-4700-C7B9-0990D0B3CEF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16315"/>
            <a:ext cx="6146800" cy="2554588"/>
          </a:xfrm>
          <a:prstGeom prst="rect">
            <a:avLst/>
          </a:prstGeom>
        </p:spPr>
      </p:pic>
      <p:pic>
        <p:nvPicPr>
          <p:cNvPr id="9" name="PFE element 19">
            <a:extLst>
              <a:ext uri="{FF2B5EF4-FFF2-40B4-BE49-F238E27FC236}">
                <a16:creationId xmlns:a16="http://schemas.microsoft.com/office/drawing/2014/main" xmlns="" id="{81B1DD8B-34AF-5AC7-2EC8-FC37B3EDE698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49" y="309890"/>
            <a:ext cx="2452262" cy="705964"/>
          </a:xfrm>
          <a:prstGeom prst="rect">
            <a:avLst/>
          </a:prstGeom>
        </p:spPr>
      </p:pic>
      <p:pic>
        <p:nvPicPr>
          <p:cNvPr id="11" name="PFE element 20">
            <a:extLst>
              <a:ext uri="{FF2B5EF4-FFF2-40B4-BE49-F238E27FC236}">
                <a16:creationId xmlns:a16="http://schemas.microsoft.com/office/drawing/2014/main" xmlns="" id="{D47F3106-EE51-E9F1-F8A5-0FDC4601A13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6" y="776908"/>
            <a:ext cx="13208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6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>
            <a:extLst>
              <a:ext uri="{FF2B5EF4-FFF2-40B4-BE49-F238E27FC236}">
                <a16:creationId xmlns:a16="http://schemas.microsoft.com/office/drawing/2014/main" xmlns="" id="{C5170E52-17FC-C856-236D-12F94DB23D6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11" y="787711"/>
            <a:ext cx="896333" cy="465070"/>
          </a:xfrm>
          <a:prstGeom prst="rect">
            <a:avLst/>
          </a:prstGeom>
        </p:spPr>
      </p:pic>
      <p:pic>
        <p:nvPicPr>
          <p:cNvPr id="7" name="PFE element 22">
            <a:extLst>
              <a:ext uri="{FF2B5EF4-FFF2-40B4-BE49-F238E27FC236}">
                <a16:creationId xmlns:a16="http://schemas.microsoft.com/office/drawing/2014/main" xmlns="" id="{BFC59976-B59E-CED4-CF4A-9428861F7D4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16315"/>
            <a:ext cx="6146800" cy="2554588"/>
          </a:xfrm>
          <a:prstGeom prst="rect">
            <a:avLst/>
          </a:prstGeom>
        </p:spPr>
      </p:pic>
      <p:pic>
        <p:nvPicPr>
          <p:cNvPr id="9" name="PFE element 23">
            <a:extLst>
              <a:ext uri="{FF2B5EF4-FFF2-40B4-BE49-F238E27FC236}">
                <a16:creationId xmlns:a16="http://schemas.microsoft.com/office/drawing/2014/main" xmlns="" id="{27994CC5-24F1-E306-CA55-AC70D373BFA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49" y="309890"/>
            <a:ext cx="2452262" cy="705964"/>
          </a:xfrm>
          <a:prstGeom prst="rect">
            <a:avLst/>
          </a:prstGeom>
        </p:spPr>
      </p:pic>
      <p:pic>
        <p:nvPicPr>
          <p:cNvPr id="11" name="PFE element 24">
            <a:extLst>
              <a:ext uri="{FF2B5EF4-FFF2-40B4-BE49-F238E27FC236}">
                <a16:creationId xmlns:a16="http://schemas.microsoft.com/office/drawing/2014/main" xmlns="" id="{DF3A80AD-AB2B-11B0-DB46-12B717F29A65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6" y="776908"/>
            <a:ext cx="13208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3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FE element 25">
            <a:extLst>
              <a:ext uri="{FF2B5EF4-FFF2-40B4-BE49-F238E27FC236}">
                <a16:creationId xmlns:a16="http://schemas.microsoft.com/office/drawing/2014/main" xmlns="" id="{254D204E-A0EE-B7DB-4870-6775F6D9B29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11" y="787711"/>
            <a:ext cx="896333" cy="465070"/>
          </a:xfrm>
          <a:prstGeom prst="rect">
            <a:avLst/>
          </a:prstGeom>
        </p:spPr>
      </p:pic>
      <p:pic>
        <p:nvPicPr>
          <p:cNvPr id="15" name="PFE element 26">
            <a:extLst>
              <a:ext uri="{FF2B5EF4-FFF2-40B4-BE49-F238E27FC236}">
                <a16:creationId xmlns:a16="http://schemas.microsoft.com/office/drawing/2014/main" xmlns="" id="{DAC21861-B4B0-43B1-4860-6BFD0CDF1C4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16315"/>
            <a:ext cx="6146800" cy="2554588"/>
          </a:xfrm>
          <a:prstGeom prst="rect">
            <a:avLst/>
          </a:prstGeom>
        </p:spPr>
      </p:pic>
      <p:pic>
        <p:nvPicPr>
          <p:cNvPr id="17" name="PFE element 27">
            <a:extLst>
              <a:ext uri="{FF2B5EF4-FFF2-40B4-BE49-F238E27FC236}">
                <a16:creationId xmlns:a16="http://schemas.microsoft.com/office/drawing/2014/main" xmlns="" id="{CD20E666-4CBF-0E27-0878-ADB0F909281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49" y="309890"/>
            <a:ext cx="2452262" cy="705964"/>
          </a:xfrm>
          <a:prstGeom prst="rect">
            <a:avLst/>
          </a:prstGeom>
        </p:spPr>
      </p:pic>
      <p:pic>
        <p:nvPicPr>
          <p:cNvPr id="19" name="PFE element 28">
            <a:extLst>
              <a:ext uri="{FF2B5EF4-FFF2-40B4-BE49-F238E27FC236}">
                <a16:creationId xmlns:a16="http://schemas.microsoft.com/office/drawing/2014/main" xmlns="" id="{31E1409C-54B3-CFA0-F5B2-EA5A5B00501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6" y="776908"/>
            <a:ext cx="13208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7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>
            <a:extLst>
              <a:ext uri="{FF2B5EF4-FFF2-40B4-BE49-F238E27FC236}">
                <a16:creationId xmlns:a16="http://schemas.microsoft.com/office/drawing/2014/main" xmlns="" id="{8E99F4B7-CD2E-9183-4276-7268BD336D9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57" y="309890"/>
            <a:ext cx="3190562" cy="705964"/>
          </a:xfrm>
          <a:prstGeom prst="rect">
            <a:avLst/>
          </a:prstGeom>
        </p:spPr>
      </p:pic>
      <p:pic>
        <p:nvPicPr>
          <p:cNvPr id="9" name="PFE element 2">
            <a:extLst>
              <a:ext uri="{FF2B5EF4-FFF2-40B4-BE49-F238E27FC236}">
                <a16:creationId xmlns:a16="http://schemas.microsoft.com/office/drawing/2014/main" xmlns="" id="{0B880B47-3F66-342B-572D-C0FAC592E8E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11" name="PFE element 3">
            <a:extLst>
              <a:ext uri="{FF2B5EF4-FFF2-40B4-BE49-F238E27FC236}">
                <a16:creationId xmlns:a16="http://schemas.microsoft.com/office/drawing/2014/main" xmlns="" id="{B8C3C740-0694-30D6-5674-FFC589B3F40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3" name="PFE element 4">
            <a:extLst>
              <a:ext uri="{FF2B5EF4-FFF2-40B4-BE49-F238E27FC236}">
                <a16:creationId xmlns:a16="http://schemas.microsoft.com/office/drawing/2014/main" xmlns="" id="{34D727F3-90A9-52AD-DAB7-4B7891F758F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28" y="1787811"/>
            <a:ext cx="6146800" cy="230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406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E0E8BC81-4BE4-3E08-0972-979EB891D9A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6E903B48-856E-37FB-4577-B90B8F8EDDD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57" y="309890"/>
            <a:ext cx="3190562" cy="705964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9BF123E5-4DBC-3089-D546-526F8B81341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2" name="PFE element 8">
            <a:extLst>
              <a:ext uri="{FF2B5EF4-FFF2-40B4-BE49-F238E27FC236}">
                <a16:creationId xmlns:a16="http://schemas.microsoft.com/office/drawing/2014/main" xmlns="" id="{A2FE8567-E722-D048-1C6C-D5AFD6E232C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28" y="1787811"/>
            <a:ext cx="6146800" cy="230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928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xmlns="" id="{C93D1C54-6F50-8682-F88A-FA77B298D77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xmlns="" id="{DEA238F5-FD1C-6B71-1152-4077D5E48BF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57" y="309890"/>
            <a:ext cx="3190562" cy="705964"/>
          </a:xfrm>
          <a:prstGeom prst="rect">
            <a:avLst/>
          </a:prstGeom>
        </p:spPr>
      </p:pic>
      <p:pic>
        <p:nvPicPr>
          <p:cNvPr id="10" name="PFE element 11">
            <a:extLst>
              <a:ext uri="{FF2B5EF4-FFF2-40B4-BE49-F238E27FC236}">
                <a16:creationId xmlns:a16="http://schemas.microsoft.com/office/drawing/2014/main" xmlns="" id="{C7493DB7-110C-7A01-2C4C-B4BF1B47DF4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2" name="PFE element 12">
            <a:extLst>
              <a:ext uri="{FF2B5EF4-FFF2-40B4-BE49-F238E27FC236}">
                <a16:creationId xmlns:a16="http://schemas.microsoft.com/office/drawing/2014/main" xmlns="" id="{6DF0FC94-10C3-D83C-9AA1-47E06468B72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365" y="1417158"/>
            <a:ext cx="6339282" cy="304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975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:a16="http://schemas.microsoft.com/office/drawing/2014/main" xmlns="" id="{1542A90B-910B-CB09-5C4C-F41988575AE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:a16="http://schemas.microsoft.com/office/drawing/2014/main" xmlns="" id="{16FDB174-0944-055B-D752-2DC6851DFF2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57" y="309890"/>
            <a:ext cx="3190562" cy="705964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:a16="http://schemas.microsoft.com/office/drawing/2014/main" xmlns="" id="{87B87784-B05F-C895-2180-6DE1D0170D2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2" name="PFE element 16">
            <a:extLst>
              <a:ext uri="{FF2B5EF4-FFF2-40B4-BE49-F238E27FC236}">
                <a16:creationId xmlns:a16="http://schemas.microsoft.com/office/drawing/2014/main" xmlns="" id="{BB6811FC-0827-D549-0CAA-FB1BDDB8D16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365" y="1417158"/>
            <a:ext cx="6339282" cy="304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834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7">
            <a:extLst>
              <a:ext uri="{FF2B5EF4-FFF2-40B4-BE49-F238E27FC236}">
                <a16:creationId xmlns:a16="http://schemas.microsoft.com/office/drawing/2014/main" xmlns="" id="{0FA74045-6C3F-88D4-4137-2AA46BA84A3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57" y="309890"/>
            <a:ext cx="3190562" cy="705964"/>
          </a:xfrm>
          <a:prstGeom prst="rect">
            <a:avLst/>
          </a:prstGeom>
        </p:spPr>
      </p:pic>
      <p:pic>
        <p:nvPicPr>
          <p:cNvPr id="8" name="PFE element 18">
            <a:extLst>
              <a:ext uri="{FF2B5EF4-FFF2-40B4-BE49-F238E27FC236}">
                <a16:creationId xmlns:a16="http://schemas.microsoft.com/office/drawing/2014/main" xmlns="" id="{34CB45A7-5A7B-896B-AD08-112443555D4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10" name="PFE element 19">
            <a:extLst>
              <a:ext uri="{FF2B5EF4-FFF2-40B4-BE49-F238E27FC236}">
                <a16:creationId xmlns:a16="http://schemas.microsoft.com/office/drawing/2014/main" xmlns="" id="{3BD7A82D-03CA-2FB0-2C02-4F61ACF6C14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2" name="PFE element 20">
            <a:extLst>
              <a:ext uri="{FF2B5EF4-FFF2-40B4-BE49-F238E27FC236}">
                <a16:creationId xmlns:a16="http://schemas.microsoft.com/office/drawing/2014/main" xmlns="" id="{7614BF4A-46EA-45FB-63B3-59C8FC360EA2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28" y="1787811"/>
            <a:ext cx="6146800" cy="230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0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FF2E80B8-B217-E2F7-E7EB-7CB5D4E6E88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46" y="673690"/>
            <a:ext cx="870935" cy="465070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69CB31D0-DB5B-4684-7F8A-D82CB4E5870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572762"/>
            <a:ext cx="6146800" cy="2561734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2BC0EF62-380F-42A5-3523-72EA93CBC5E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24" y="308181"/>
            <a:ext cx="3571162" cy="834416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xmlns="" id="{1B8E2B46-95E0-CBC1-FDE9-02A2FF934D4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24" y="780296"/>
            <a:ext cx="934440" cy="17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907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>
            <a:extLst>
              <a:ext uri="{FF2B5EF4-FFF2-40B4-BE49-F238E27FC236}">
                <a16:creationId xmlns:a16="http://schemas.microsoft.com/office/drawing/2014/main" xmlns="" id="{7F31A908-4D7B-14DC-E9CD-C11F5A782EE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22">
            <a:extLst>
              <a:ext uri="{FF2B5EF4-FFF2-40B4-BE49-F238E27FC236}">
                <a16:creationId xmlns:a16="http://schemas.microsoft.com/office/drawing/2014/main" xmlns="" id="{9A784D0B-2C4F-5954-D38F-6672D848A98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57" y="309890"/>
            <a:ext cx="3190562" cy="705964"/>
          </a:xfrm>
          <a:prstGeom prst="rect">
            <a:avLst/>
          </a:prstGeom>
        </p:spPr>
      </p:pic>
      <p:pic>
        <p:nvPicPr>
          <p:cNvPr id="9" name="PFE element 23">
            <a:extLst>
              <a:ext uri="{FF2B5EF4-FFF2-40B4-BE49-F238E27FC236}">
                <a16:creationId xmlns:a16="http://schemas.microsoft.com/office/drawing/2014/main" xmlns="" id="{97FA2FA9-F7BA-491F-CA91-2FB3A3D280C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2" name="PFE element 24">
            <a:extLst>
              <a:ext uri="{FF2B5EF4-FFF2-40B4-BE49-F238E27FC236}">
                <a16:creationId xmlns:a16="http://schemas.microsoft.com/office/drawing/2014/main" xmlns="" id="{A2A0924D-F1B3-3744-7CCC-8E58B4F8CE0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28" y="1787811"/>
            <a:ext cx="6146800" cy="230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783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5">
            <a:extLst>
              <a:ext uri="{FF2B5EF4-FFF2-40B4-BE49-F238E27FC236}">
                <a16:creationId xmlns:a16="http://schemas.microsoft.com/office/drawing/2014/main" xmlns="" id="{7E4B4A7F-39D1-0320-CD99-BB1CCE1A7B2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26">
            <a:extLst>
              <a:ext uri="{FF2B5EF4-FFF2-40B4-BE49-F238E27FC236}">
                <a16:creationId xmlns:a16="http://schemas.microsoft.com/office/drawing/2014/main" xmlns="" id="{362109F6-A29B-AD61-5E6E-56BCFDD88DD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57" y="309890"/>
            <a:ext cx="3190562" cy="705964"/>
          </a:xfrm>
          <a:prstGeom prst="rect">
            <a:avLst/>
          </a:prstGeom>
        </p:spPr>
      </p:pic>
      <p:pic>
        <p:nvPicPr>
          <p:cNvPr id="10" name="PFE element 27">
            <a:extLst>
              <a:ext uri="{FF2B5EF4-FFF2-40B4-BE49-F238E27FC236}">
                <a16:creationId xmlns:a16="http://schemas.microsoft.com/office/drawing/2014/main" xmlns="" id="{8BF25632-BE10-79EB-8EF8-EDCE0B0FB12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2" name="PFE element 28">
            <a:extLst>
              <a:ext uri="{FF2B5EF4-FFF2-40B4-BE49-F238E27FC236}">
                <a16:creationId xmlns:a16="http://schemas.microsoft.com/office/drawing/2014/main" xmlns="" id="{9B59208C-922B-7B18-7E2E-A819045A3CD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365" y="1417158"/>
            <a:ext cx="6339282" cy="304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690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9">
            <a:extLst>
              <a:ext uri="{FF2B5EF4-FFF2-40B4-BE49-F238E27FC236}">
                <a16:creationId xmlns:a16="http://schemas.microsoft.com/office/drawing/2014/main" xmlns="" id="{A1D6B8F8-7ED6-895E-AB01-4789F9C0069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30">
            <a:extLst>
              <a:ext uri="{FF2B5EF4-FFF2-40B4-BE49-F238E27FC236}">
                <a16:creationId xmlns:a16="http://schemas.microsoft.com/office/drawing/2014/main" xmlns="" id="{FFCCB2DA-6B41-584D-A6D8-4BCA4765EAA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57" y="309890"/>
            <a:ext cx="3190562" cy="705964"/>
          </a:xfrm>
          <a:prstGeom prst="rect">
            <a:avLst/>
          </a:prstGeom>
        </p:spPr>
      </p:pic>
      <p:pic>
        <p:nvPicPr>
          <p:cNvPr id="9" name="PFE element 31">
            <a:extLst>
              <a:ext uri="{FF2B5EF4-FFF2-40B4-BE49-F238E27FC236}">
                <a16:creationId xmlns:a16="http://schemas.microsoft.com/office/drawing/2014/main" xmlns="" id="{55E48EB3-01BD-D5BC-EE4A-BBB9ABCD746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2" name="PFE element 32">
            <a:extLst>
              <a:ext uri="{FF2B5EF4-FFF2-40B4-BE49-F238E27FC236}">
                <a16:creationId xmlns:a16="http://schemas.microsoft.com/office/drawing/2014/main" xmlns="" id="{5ABA4B9E-61C6-FA5B-DF8A-C6247247BB9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365" y="1417158"/>
            <a:ext cx="6339282" cy="304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41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3">
            <a:extLst>
              <a:ext uri="{FF2B5EF4-FFF2-40B4-BE49-F238E27FC236}">
                <a16:creationId xmlns:a16="http://schemas.microsoft.com/office/drawing/2014/main" xmlns="" id="{EC97D991-5A41-09C2-4DEC-ED5522A00051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34">
            <a:extLst>
              <a:ext uri="{FF2B5EF4-FFF2-40B4-BE49-F238E27FC236}">
                <a16:creationId xmlns:a16="http://schemas.microsoft.com/office/drawing/2014/main" xmlns="" id="{F7D7C46F-CDA6-BDC0-D0D8-793891D18D8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57" y="309890"/>
            <a:ext cx="3190562" cy="705964"/>
          </a:xfrm>
          <a:prstGeom prst="rect">
            <a:avLst/>
          </a:prstGeom>
        </p:spPr>
      </p:pic>
      <p:pic>
        <p:nvPicPr>
          <p:cNvPr id="10" name="PFE element 35">
            <a:extLst>
              <a:ext uri="{FF2B5EF4-FFF2-40B4-BE49-F238E27FC236}">
                <a16:creationId xmlns:a16="http://schemas.microsoft.com/office/drawing/2014/main" xmlns="" id="{702CA8DE-6625-69EC-EEC6-E2B15994061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2" name="PFE element 36">
            <a:extLst>
              <a:ext uri="{FF2B5EF4-FFF2-40B4-BE49-F238E27FC236}">
                <a16:creationId xmlns:a16="http://schemas.microsoft.com/office/drawing/2014/main" xmlns="" id="{01694568-1825-75DF-0E5C-E774D1B35D78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365" y="1417158"/>
            <a:ext cx="6339282" cy="304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475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7">
            <a:extLst>
              <a:ext uri="{FF2B5EF4-FFF2-40B4-BE49-F238E27FC236}">
                <a16:creationId xmlns:a16="http://schemas.microsoft.com/office/drawing/2014/main" xmlns="" id="{3EFC4FF0-65CD-FE6A-CD36-986B12490D01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38">
            <a:extLst>
              <a:ext uri="{FF2B5EF4-FFF2-40B4-BE49-F238E27FC236}">
                <a16:creationId xmlns:a16="http://schemas.microsoft.com/office/drawing/2014/main" xmlns="" id="{7C6A0F7A-0F1F-6010-B706-7C7512C9C0D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57" y="309890"/>
            <a:ext cx="3190562" cy="705964"/>
          </a:xfrm>
          <a:prstGeom prst="rect">
            <a:avLst/>
          </a:prstGeom>
        </p:spPr>
      </p:pic>
      <p:pic>
        <p:nvPicPr>
          <p:cNvPr id="9" name="PFE element 39">
            <a:extLst>
              <a:ext uri="{FF2B5EF4-FFF2-40B4-BE49-F238E27FC236}">
                <a16:creationId xmlns:a16="http://schemas.microsoft.com/office/drawing/2014/main" xmlns="" id="{720F59FB-8045-FDA4-C826-0B931C9C5DA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2" name="PFE element 40">
            <a:extLst>
              <a:ext uri="{FF2B5EF4-FFF2-40B4-BE49-F238E27FC236}">
                <a16:creationId xmlns:a16="http://schemas.microsoft.com/office/drawing/2014/main" xmlns="" id="{9EB04A98-A2CF-E129-8315-17A5AE82AAE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365" y="1417158"/>
            <a:ext cx="6339282" cy="304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124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Box 4"/>
          <p:cNvSpPr/>
          <p:nvPr/>
        </p:nvSpPr>
        <p:spPr>
          <a:xfrm>
            <a:off x="-8022" y="-25975"/>
            <a:ext cx="9165982" cy="100463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lnSpc>
                <a:spcPts val="1400"/>
              </a:lnSpc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97" name="PFE element 21" descr="PFE element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6" y="305196"/>
            <a:ext cx="1714501" cy="317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그림 15" descr="그림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019" y="194880"/>
            <a:ext cx="1573552" cy="516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PFE element 23" descr="PFE element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068" y="4830729"/>
            <a:ext cx="92075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PFE element 24" descr="PFE element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353" y="1961333"/>
            <a:ext cx="2425701" cy="222250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3699961" y="2141561"/>
            <a:ext cx="5120952" cy="186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1500" dirty="0" err="1" smtClean="0">
                <a:solidFill>
                  <a:srgbClr val="0070C0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윤강이</a:t>
            </a:r>
            <a:r>
              <a:rPr lang="ko-KR" altLang="en-US" sz="8800" dirty="0" smtClean="0">
                <a:solidFill>
                  <a:srgbClr val="0070C0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</a:t>
            </a:r>
            <a:r>
              <a:rPr lang="ko-KR" altLang="en-US" sz="4800" dirty="0" smtClean="0">
                <a:solidFill>
                  <a:srgbClr val="0070C0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어린이</a:t>
            </a:r>
            <a:endParaRPr kumimoji="0" lang="ko-KR" altLang="en-US" sz="48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210 하얀분필 L" panose="02020603020101020101" pitchFamily="18" charset="-127"/>
              <a:ea typeface="210 하얀분필 L" panose="02020603020101020101" pitchFamily="18" charset="-127"/>
              <a:sym typeface="나눔고딕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9">
            <a:extLst>
              <a:ext uri="{FF2B5EF4-FFF2-40B4-BE49-F238E27FC236}">
                <a16:creationId xmlns:a16="http://schemas.microsoft.com/office/drawing/2014/main" xmlns="" id="{3BF0D4E6-5CEC-2B22-5E40-2C7A04CE1AD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24" y="308181"/>
            <a:ext cx="3571162" cy="834416"/>
          </a:xfrm>
          <a:prstGeom prst="rect">
            <a:avLst/>
          </a:prstGeom>
        </p:spPr>
      </p:pic>
      <p:pic>
        <p:nvPicPr>
          <p:cNvPr id="8" name="PFE element 10">
            <a:extLst>
              <a:ext uri="{FF2B5EF4-FFF2-40B4-BE49-F238E27FC236}">
                <a16:creationId xmlns:a16="http://schemas.microsoft.com/office/drawing/2014/main" xmlns="" id="{05497FFB-39FE-B824-F670-0ABF4FCA637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46" y="673690"/>
            <a:ext cx="870935" cy="465070"/>
          </a:xfrm>
          <a:prstGeom prst="rect">
            <a:avLst/>
          </a:prstGeom>
        </p:spPr>
      </p:pic>
      <p:pic>
        <p:nvPicPr>
          <p:cNvPr id="10" name="PFE element 11">
            <a:extLst>
              <a:ext uri="{FF2B5EF4-FFF2-40B4-BE49-F238E27FC236}">
                <a16:creationId xmlns:a16="http://schemas.microsoft.com/office/drawing/2014/main" xmlns="" id="{F226B930-C28B-A0DD-7275-9A975DC0880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572762"/>
            <a:ext cx="6146800" cy="2561734"/>
          </a:xfrm>
          <a:prstGeom prst="rect">
            <a:avLst/>
          </a:prstGeom>
        </p:spPr>
      </p:pic>
      <p:pic>
        <p:nvPicPr>
          <p:cNvPr id="12" name="PFE element 12">
            <a:extLst>
              <a:ext uri="{FF2B5EF4-FFF2-40B4-BE49-F238E27FC236}">
                <a16:creationId xmlns:a16="http://schemas.microsoft.com/office/drawing/2014/main" xmlns="" id="{EB9B23DE-AF21-4F6E-EF1B-1840C5FE707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24" y="780296"/>
            <a:ext cx="934440" cy="17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13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FE element 13">
            <a:extLst>
              <a:ext uri="{FF2B5EF4-FFF2-40B4-BE49-F238E27FC236}">
                <a16:creationId xmlns:a16="http://schemas.microsoft.com/office/drawing/2014/main" xmlns="" id="{DE8B2C2A-2C6D-A625-2184-169F75D3AFA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46" y="673690"/>
            <a:ext cx="870935" cy="465070"/>
          </a:xfrm>
          <a:prstGeom prst="rect">
            <a:avLst/>
          </a:prstGeom>
        </p:spPr>
      </p:pic>
      <p:pic>
        <p:nvPicPr>
          <p:cNvPr id="13" name="PFE element 14">
            <a:extLst>
              <a:ext uri="{FF2B5EF4-FFF2-40B4-BE49-F238E27FC236}">
                <a16:creationId xmlns:a16="http://schemas.microsoft.com/office/drawing/2014/main" xmlns="" id="{C2FD4BEE-BF2F-D42E-C52B-7580B2CB6A2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572762"/>
            <a:ext cx="6146800" cy="2561734"/>
          </a:xfrm>
          <a:prstGeom prst="rect">
            <a:avLst/>
          </a:prstGeom>
        </p:spPr>
      </p:pic>
      <p:pic>
        <p:nvPicPr>
          <p:cNvPr id="15" name="PFE element 15">
            <a:extLst>
              <a:ext uri="{FF2B5EF4-FFF2-40B4-BE49-F238E27FC236}">
                <a16:creationId xmlns:a16="http://schemas.microsoft.com/office/drawing/2014/main" xmlns="" id="{E54BC057-63D5-4FF9-74BB-8C778846CEA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24" y="308181"/>
            <a:ext cx="3571162" cy="834416"/>
          </a:xfrm>
          <a:prstGeom prst="rect">
            <a:avLst/>
          </a:prstGeom>
        </p:spPr>
      </p:pic>
      <p:pic>
        <p:nvPicPr>
          <p:cNvPr id="17" name="PFE element 16">
            <a:extLst>
              <a:ext uri="{FF2B5EF4-FFF2-40B4-BE49-F238E27FC236}">
                <a16:creationId xmlns:a16="http://schemas.microsoft.com/office/drawing/2014/main" xmlns="" id="{F6CFCF04-0E91-E1BF-C37A-700C30087BA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24" y="780296"/>
            <a:ext cx="934440" cy="17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03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FE element 17">
            <a:extLst>
              <a:ext uri="{FF2B5EF4-FFF2-40B4-BE49-F238E27FC236}">
                <a16:creationId xmlns:a16="http://schemas.microsoft.com/office/drawing/2014/main" xmlns="" id="{1C6A5E8D-E6BB-3539-597A-8C862B4B04D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46" y="673690"/>
            <a:ext cx="870935" cy="465070"/>
          </a:xfrm>
          <a:prstGeom prst="rect">
            <a:avLst/>
          </a:prstGeom>
        </p:spPr>
      </p:pic>
      <p:pic>
        <p:nvPicPr>
          <p:cNvPr id="13" name="PFE element 18">
            <a:extLst>
              <a:ext uri="{FF2B5EF4-FFF2-40B4-BE49-F238E27FC236}">
                <a16:creationId xmlns:a16="http://schemas.microsoft.com/office/drawing/2014/main" xmlns="" id="{9C0B2DEE-8FB2-2FCC-5661-D18C27A3683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572762"/>
            <a:ext cx="6146800" cy="2561734"/>
          </a:xfrm>
          <a:prstGeom prst="rect">
            <a:avLst/>
          </a:prstGeom>
        </p:spPr>
      </p:pic>
      <p:pic>
        <p:nvPicPr>
          <p:cNvPr id="15" name="PFE element 19">
            <a:extLst>
              <a:ext uri="{FF2B5EF4-FFF2-40B4-BE49-F238E27FC236}">
                <a16:creationId xmlns:a16="http://schemas.microsoft.com/office/drawing/2014/main" xmlns="" id="{2C4690F2-2BBF-701D-806A-0ECA04B068F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24" y="308181"/>
            <a:ext cx="3571162" cy="834416"/>
          </a:xfrm>
          <a:prstGeom prst="rect">
            <a:avLst/>
          </a:prstGeom>
        </p:spPr>
      </p:pic>
      <p:pic>
        <p:nvPicPr>
          <p:cNvPr id="17" name="PFE element 20">
            <a:extLst>
              <a:ext uri="{FF2B5EF4-FFF2-40B4-BE49-F238E27FC236}">
                <a16:creationId xmlns:a16="http://schemas.microsoft.com/office/drawing/2014/main" xmlns="" id="{B5517C25-F28B-4BBA-9E29-4A9A255C394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24" y="780296"/>
            <a:ext cx="934440" cy="17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85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92834D09-A12A-6A04-D211-F167EF229DA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46" y="787711"/>
            <a:ext cx="870935" cy="465070"/>
          </a:xfrm>
          <a:prstGeom prst="rect">
            <a:avLst/>
          </a:prstGeom>
        </p:spPr>
      </p:pic>
      <p:pic>
        <p:nvPicPr>
          <p:cNvPr id="11" name="PFE element 2">
            <a:extLst>
              <a:ext uri="{FF2B5EF4-FFF2-40B4-BE49-F238E27FC236}">
                <a16:creationId xmlns:a16="http://schemas.microsoft.com/office/drawing/2014/main" xmlns="" id="{8BB28C97-07D3-9625-91B5-42465C4A3D2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296" y="307747"/>
            <a:ext cx="4435410" cy="650616"/>
          </a:xfrm>
          <a:prstGeom prst="rect">
            <a:avLst/>
          </a:prstGeom>
        </p:spPr>
      </p:pic>
      <p:sp>
        <p:nvSpPr>
          <p:cNvPr id="2" name="모서리가 둥근 직사각형 1"/>
          <p:cNvSpPr/>
          <p:nvPr/>
        </p:nvSpPr>
        <p:spPr>
          <a:xfrm>
            <a:off x="1311195" y="438818"/>
            <a:ext cx="1015092" cy="36409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 hangingPunct="1"/>
            <a:endParaRPr lang="ko-KR" altLang="en-US" b="0" kern="1200">
              <a:solidFill>
                <a:prstClr val="white"/>
              </a:solidFill>
            </a:endParaRPr>
          </a:p>
        </p:txBody>
      </p:sp>
      <p:pic>
        <p:nvPicPr>
          <p:cNvPr id="13" name="PFE element 4">
            <a:extLst>
              <a:ext uri="{FF2B5EF4-FFF2-40B4-BE49-F238E27FC236}">
                <a16:creationId xmlns:a16="http://schemas.microsoft.com/office/drawing/2014/main" xmlns="" id="{6277445A-4A58-4DF6-B43A-6DD01B7E6D3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54" y="462844"/>
            <a:ext cx="1038573" cy="340423"/>
          </a:xfrm>
          <a:prstGeom prst="rect">
            <a:avLst/>
          </a:prstGeom>
        </p:spPr>
      </p:pic>
      <p:pic>
        <p:nvPicPr>
          <p:cNvPr id="15" name="PFE element 5">
            <a:extLst>
              <a:ext uri="{FF2B5EF4-FFF2-40B4-BE49-F238E27FC236}">
                <a16:creationId xmlns:a16="http://schemas.microsoft.com/office/drawing/2014/main" xmlns="" id="{28F8C3DC-4A16-5FC3-7123-208DA7DE2D4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3" y="1248144"/>
            <a:ext cx="8839200" cy="231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1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6">
            <a:extLst>
              <a:ext uri="{FF2B5EF4-FFF2-40B4-BE49-F238E27FC236}">
                <a16:creationId xmlns:a16="http://schemas.microsoft.com/office/drawing/2014/main" xmlns="" id="{9D28561E-934A-40AA-D281-F6C853F0FE7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46" y="787711"/>
            <a:ext cx="870935" cy="465070"/>
          </a:xfrm>
          <a:prstGeom prst="rect">
            <a:avLst/>
          </a:prstGeom>
        </p:spPr>
      </p:pic>
      <p:pic>
        <p:nvPicPr>
          <p:cNvPr id="7" name="PFE element 7">
            <a:extLst>
              <a:ext uri="{FF2B5EF4-FFF2-40B4-BE49-F238E27FC236}">
                <a16:creationId xmlns:a16="http://schemas.microsoft.com/office/drawing/2014/main" xmlns="" id="{4B041E41-5E21-3226-02CE-7135D402038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296" y="307747"/>
            <a:ext cx="4435410" cy="650616"/>
          </a:xfrm>
          <a:prstGeom prst="rect">
            <a:avLst/>
          </a:prstGeom>
        </p:spPr>
      </p:pic>
      <p:sp>
        <p:nvSpPr>
          <p:cNvPr id="31" name="모서리가 둥근 직사각형 30"/>
          <p:cNvSpPr/>
          <p:nvPr/>
        </p:nvSpPr>
        <p:spPr>
          <a:xfrm>
            <a:off x="1311195" y="438818"/>
            <a:ext cx="1015092" cy="36409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 hangingPunct="1"/>
            <a:endParaRPr lang="ko-KR" altLang="en-US" b="0" kern="1200">
              <a:solidFill>
                <a:prstClr val="white"/>
              </a:solidFill>
            </a:endParaRPr>
          </a:p>
        </p:txBody>
      </p:sp>
      <p:pic>
        <p:nvPicPr>
          <p:cNvPr id="9" name="PFE element 9">
            <a:extLst>
              <a:ext uri="{FF2B5EF4-FFF2-40B4-BE49-F238E27FC236}">
                <a16:creationId xmlns:a16="http://schemas.microsoft.com/office/drawing/2014/main" xmlns="" id="{11A4BBDB-650C-83A7-C750-4E319A9AFEC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54" y="462844"/>
            <a:ext cx="1038573" cy="340423"/>
          </a:xfrm>
          <a:prstGeom prst="rect">
            <a:avLst/>
          </a:prstGeom>
        </p:spPr>
      </p:pic>
      <p:pic>
        <p:nvPicPr>
          <p:cNvPr id="12" name="PFE element 10">
            <a:extLst>
              <a:ext uri="{FF2B5EF4-FFF2-40B4-BE49-F238E27FC236}">
                <a16:creationId xmlns:a16="http://schemas.microsoft.com/office/drawing/2014/main" xmlns="" id="{B0666AD2-A554-FF0C-9FA6-B6956022461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528078"/>
            <a:ext cx="8839200" cy="175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1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테마">
      <a:majorFont>
        <a:latin typeface="Helvetica"/>
        <a:ea typeface="Helvetica"/>
        <a:cs typeface="Helvetica"/>
      </a:majorFont>
      <a:minorFont>
        <a:latin typeface="나눔고딕"/>
        <a:ea typeface="나눔고딕"/>
        <a:cs typeface="나눔고딕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나눔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나눔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테마">
      <a:majorFont>
        <a:latin typeface="Helvetica"/>
        <a:ea typeface="Helvetica"/>
        <a:cs typeface="Helvetica"/>
      </a:majorFont>
      <a:minorFont>
        <a:latin typeface="나눔고딕"/>
        <a:ea typeface="나눔고딕"/>
        <a:cs typeface="나눔고딕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나눔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나눔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11</Words>
  <Application>Microsoft Office PowerPoint</Application>
  <PresentationFormat>화면 슬라이드 쇼(16:9)</PresentationFormat>
  <Paragraphs>10</Paragraphs>
  <Slides>45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6</vt:i4>
      </vt:variant>
      <vt:variant>
        <vt:lpstr>슬라이드 제목</vt:lpstr>
      </vt:variant>
      <vt:variant>
        <vt:i4>45</vt:i4>
      </vt:variant>
    </vt:vector>
  </HeadingPairs>
  <TitlesOfParts>
    <vt:vector size="56" baseType="lpstr">
      <vt:lpstr>210 하얀분필 L</vt:lpstr>
      <vt:lpstr>나눔고딕</vt:lpstr>
      <vt:lpstr>맑은 고딕</vt:lpstr>
      <vt:lpstr>Arial</vt:lpstr>
      <vt:lpstr>Calibri</vt:lpstr>
      <vt:lpstr>Office 테마</vt:lpstr>
      <vt:lpstr>1_Office 테마</vt:lpstr>
      <vt:lpstr>6_Office 테마</vt:lpstr>
      <vt:lpstr>4_Office 테마</vt:lpstr>
      <vt:lpstr>7_Office 테마</vt:lpstr>
      <vt:lpstr>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보안장비</dc:creator>
  <cp:lastModifiedBy>techo@nate.com</cp:lastModifiedBy>
  <cp:revision>17</cp:revision>
  <dcterms:modified xsi:type="dcterms:W3CDTF">2024-07-11T13:23:56Z</dcterms:modified>
</cp:coreProperties>
</file>