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</p:sldMasterIdLst>
  <p:notesMasterIdLst>
    <p:notesMasterId r:id="rId10"/>
  </p:notesMasterIdLst>
  <p:sldIdLst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FFFFCC"/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400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8071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4753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15265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1034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882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5" name="모서리가 둥근 직사각형 4"/>
          <p:cNvSpPr/>
          <p:nvPr userDrawn="1"/>
        </p:nvSpPr>
        <p:spPr>
          <a:xfrm>
            <a:off x="5046641" y="3518807"/>
            <a:ext cx="2833007" cy="1020536"/>
          </a:xfrm>
          <a:prstGeom prst="roundRect">
            <a:avLst/>
          </a:prstGeom>
          <a:solidFill>
            <a:srgbClr val="FFFF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 userDrawn="1"/>
        </p:nvSpPr>
        <p:spPr>
          <a:xfrm>
            <a:off x="8414410" y="0"/>
            <a:ext cx="631620" cy="677636"/>
          </a:xfrm>
          <a:prstGeom prst="roundRect">
            <a:avLst/>
          </a:prstGeom>
          <a:solidFill>
            <a:srgbClr val="FFFF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681" y="412297"/>
            <a:ext cx="722539" cy="7225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48547" y="1367247"/>
            <a:ext cx="87564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나는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꿈 꿈을 꾸는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땜에 노예로 팔려 가지요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하지만 꿈 해석해 주고서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err="1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애굽의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총리가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되지요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501" y="338942"/>
            <a:ext cx="86954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4376" y="1672047"/>
            <a:ext cx="8756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나는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꿈 꿈을 꾸는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땜에 노예로 팔려 가지요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하지만 언제나 요셉 곁에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함께 하지요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55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65806" y="1071155"/>
            <a:ext cx="875641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명철하고 지혜로운</a:t>
            </a:r>
            <a:endParaRPr lang="en-US" altLang="ko-KR" sz="66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6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하나님의 사람 요셉</a:t>
            </a:r>
            <a:endParaRPr lang="en-US" altLang="ko-KR" sz="66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6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바로 왕이 칭찬하자 </a:t>
            </a:r>
            <a:endParaRPr lang="en-US" altLang="ko-KR" sz="66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6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하나님만 자랑했네</a:t>
            </a:r>
            <a:endParaRPr lang="en-US" altLang="ko-KR" sz="66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80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76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4376" y="1672047"/>
            <a:ext cx="87564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나는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꿈 꿈을 꾸는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땜에 노예로 팔려 가지요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하지만 꿈 해석해 주고서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err="1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애굽의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총리가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되지요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1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4376" y="1672047"/>
            <a:ext cx="8756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나는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꿈 꿈을 꾸는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땜에 노예로 팔려 가지요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하지만 언제나 요셉 곁에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함께 하지요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4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4376" y="1672047"/>
            <a:ext cx="87564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명철하고 지혜로운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하나님의 사람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바로 왕이 칭찬하자 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하나님만 자랑했네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00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87587" y="931819"/>
            <a:ext cx="875641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나는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꿈 꿈을 꾸는 요셉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꿈 땜에 노예로 팔려 가지요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하지만 꿈 해석해 주고서</a:t>
            </a:r>
            <a:endParaRPr lang="en-US" altLang="ko-KR" sz="6000" b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6000" b="1" dirty="0" err="1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애굽의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총리가 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되지요</a:t>
            </a:r>
            <a:r>
              <a:rPr lang="en-US" altLang="ko-KR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~</a:t>
            </a:r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(x2)</a:t>
            </a:r>
          </a:p>
          <a:p>
            <a:r>
              <a:rPr lang="ko-KR" altLang="en-US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함께하지요</a:t>
            </a:r>
            <a:r>
              <a:rPr lang="en-US" altLang="ko-KR" sz="60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~</a:t>
            </a:r>
          </a:p>
          <a:p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806" y="182187"/>
            <a:ext cx="86391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요셉처럼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2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1239</TotalTime>
  <Words>131</Words>
  <Application>Microsoft Office PowerPoint</Application>
  <PresentationFormat>화면 슬라이드 쇼(4:3)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맑은 고딕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190</cp:revision>
  <dcterms:created xsi:type="dcterms:W3CDTF">2021-01-04T13:13:52Z</dcterms:created>
  <dcterms:modified xsi:type="dcterms:W3CDTF">2021-05-01T13:49:12Z</dcterms:modified>
</cp:coreProperties>
</file>