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739" r:id="rId3"/>
    <p:sldMasterId id="2147483751" r:id="rId4"/>
    <p:sldMasterId id="2147483763" r:id="rId5"/>
    <p:sldMasterId id="2147483775" r:id="rId6"/>
  </p:sldMasterIdLst>
  <p:notesMasterIdLst>
    <p:notesMasterId r:id="rId55"/>
  </p:notesMasterIdLst>
  <p:sldIdLst>
    <p:sldId id="256" r:id="rId7"/>
    <p:sldId id="257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330" r:id="rId49"/>
    <p:sldId id="331" r:id="rId50"/>
    <p:sldId id="332" r:id="rId51"/>
    <p:sldId id="333" r:id="rId52"/>
    <p:sldId id="334" r:id="rId53"/>
    <p:sldId id="335" r:id="rId5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4B28D-3A6D-4AE0-ABF4-BF28A4469C41}" v="4" dt="2024-07-11T02:47:16.3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47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1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632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11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754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908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898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63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49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49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7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292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840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703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48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179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99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1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643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75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3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9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3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4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6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0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1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6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3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2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8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9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71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5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06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8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0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9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25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4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7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65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2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66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6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7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48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21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2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40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79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76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46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2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46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2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64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6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434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93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1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6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6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6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8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5" Type="http://schemas.openxmlformats.org/officeDocument/2006/relationships/image" Target="../media/image75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5" Type="http://schemas.openxmlformats.org/officeDocument/2006/relationships/image" Target="../media/image75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75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5.png"/><Relationship Id="rId5" Type="http://schemas.openxmlformats.org/officeDocument/2006/relationships/image" Target="../media/image75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75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2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5.png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6.pn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29">
            <a:extLst>
              <a:ext uri="{FF2B5EF4-FFF2-40B4-BE49-F238E27FC236}">
                <a16:creationId xmlns="" xmlns:a16="http://schemas.microsoft.com/office/drawing/2014/main" id="{CAE85E73-307B-F9AE-E949-6BFE1425872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30">
            <a:extLst>
              <a:ext uri="{FF2B5EF4-FFF2-40B4-BE49-F238E27FC236}">
                <a16:creationId xmlns="" xmlns:a16="http://schemas.microsoft.com/office/drawing/2014/main" id="{948916BD-5FED-29DE-315A-21DC4B930D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31">
            <a:extLst>
              <a:ext uri="{FF2B5EF4-FFF2-40B4-BE49-F238E27FC236}">
                <a16:creationId xmlns="" xmlns:a16="http://schemas.microsoft.com/office/drawing/2014/main" id="{DEB7D714-18E6-6CD1-58E0-2838A87005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32">
            <a:extLst>
              <a:ext uri="{FF2B5EF4-FFF2-40B4-BE49-F238E27FC236}">
                <a16:creationId xmlns="" xmlns:a16="http://schemas.microsoft.com/office/drawing/2014/main" id="{9A9178DF-B36F-0061-733B-15908B9606E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=""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=""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8078"/>
            <a:ext cx="8839200" cy="1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60" y="1798805"/>
            <a:ext cx="3347443" cy="221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18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9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20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4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4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0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=""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=""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=""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=""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=""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3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8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1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4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06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3" y="1961333"/>
            <a:ext cx="2425701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699961" y="2141561"/>
            <a:ext cx="512095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ko-KR" altLang="en-US" sz="11500" dirty="0" err="1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박로빈</a:t>
            </a:r>
            <a:r>
              <a:rPr lang="ko-KR" altLang="en-US" sz="8800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어린이</a:t>
            </a:r>
            <a:endParaRPr lang="ko-KR" altLang="en-US" sz="4800" dirty="0">
              <a:solidFill>
                <a:srgbClr val="0070C0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3757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="" xmlns:a16="http://schemas.microsoft.com/office/drawing/2014/main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="" xmlns:a16="http://schemas.microsoft.com/office/drawing/2014/main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="" xmlns:a16="http://schemas.microsoft.com/office/drawing/2014/main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="" xmlns:a16="http://schemas.microsoft.com/office/drawing/2014/main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="" xmlns:a16="http://schemas.microsoft.com/office/drawing/2014/main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="" xmlns:a16="http://schemas.microsoft.com/office/drawing/2014/main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30EFEA88-10EC-9382-8A19-3B15731008B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921AD11E-CDB1-1FC3-305D-42AD183762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="" xmlns:a16="http://schemas.microsoft.com/office/drawing/2014/main" id="{86DFF018-A2B4-1180-9ADB-C873F99182A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="" xmlns:a16="http://schemas.microsoft.com/office/drawing/2014/main" id="{2685F467-9DDB-4588-4A9F-B962C7F3403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FE element 21">
            <a:extLst>
              <a:ext uri="{FF2B5EF4-FFF2-40B4-BE49-F238E27FC236}">
                <a16:creationId xmlns="" xmlns:a16="http://schemas.microsoft.com/office/drawing/2014/main" id="{00998B19-9832-AFB7-FD10-F6343756091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6" name="PFE element 22">
            <a:extLst>
              <a:ext uri="{FF2B5EF4-FFF2-40B4-BE49-F238E27FC236}">
                <a16:creationId xmlns="" xmlns:a16="http://schemas.microsoft.com/office/drawing/2014/main" id="{5CDB4A45-40BE-0D23-0BF1-7FE98A7389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="" xmlns:a16="http://schemas.microsoft.com/office/drawing/2014/main" id="{C621376C-8303-BC25-A1E5-87863D78113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="" xmlns:a16="http://schemas.microsoft.com/office/drawing/2014/main" id="{56B13103-0B5F-F092-5642-96257B57ECF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25">
            <a:extLst>
              <a:ext uri="{FF2B5EF4-FFF2-40B4-BE49-F238E27FC236}">
                <a16:creationId xmlns="" xmlns:a16="http://schemas.microsoft.com/office/drawing/2014/main" id="{09F85231-EBC8-65FE-7A82-CD38153CE50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26">
            <a:extLst>
              <a:ext uri="{FF2B5EF4-FFF2-40B4-BE49-F238E27FC236}">
                <a16:creationId xmlns="" xmlns:a16="http://schemas.microsoft.com/office/drawing/2014/main" id="{7871C5ED-22C0-905B-EE7A-D676973350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27">
            <a:extLst>
              <a:ext uri="{FF2B5EF4-FFF2-40B4-BE49-F238E27FC236}">
                <a16:creationId xmlns="" xmlns:a16="http://schemas.microsoft.com/office/drawing/2014/main" id="{E2251166-64BF-A8C0-99A4-E2D92D61E53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28">
            <a:extLst>
              <a:ext uri="{FF2B5EF4-FFF2-40B4-BE49-F238E27FC236}">
                <a16:creationId xmlns="" xmlns:a16="http://schemas.microsoft.com/office/drawing/2014/main" id="{D310B0C4-EAD3-20E8-60C1-EE045F3EC8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화면 슬라이드 쇼(16:9)</PresentationFormat>
  <Paragraphs>21</Paragraphs>
  <Slides>48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48</vt:i4>
      </vt:variant>
    </vt:vector>
  </HeadingPairs>
  <TitlesOfParts>
    <vt:vector size="59" baseType="lpstr">
      <vt:lpstr>210 하얀분필 L</vt:lpstr>
      <vt:lpstr>나눔고딕</vt:lpstr>
      <vt:lpstr>맑은 고딕</vt:lpstr>
      <vt:lpstr>Arial</vt:lpstr>
      <vt:lpstr>Calibri</vt:lpstr>
      <vt:lpstr>Office 테마</vt:lpstr>
      <vt:lpstr>1_Office 테마</vt:lpstr>
      <vt:lpstr>7_Office 테마</vt:lpstr>
      <vt:lpstr>5_Office 테마</vt:lpstr>
      <vt:lpstr>4_Office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보안장비</dc:creator>
  <cp:lastModifiedBy>techo@nate.com</cp:lastModifiedBy>
  <cp:revision>14</cp:revision>
  <dcterms:modified xsi:type="dcterms:W3CDTF">2024-07-11T13:11:46Z</dcterms:modified>
</cp:coreProperties>
</file>