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8037" r:id="rId5"/>
    <p:sldMasterId id="2147488253" r:id="rId6"/>
    <p:sldMasterId id="2147488391" r:id="rId7"/>
    <p:sldMasterId id="2147488439" r:id="rId8"/>
    <p:sldMasterId id="2147488469" r:id="rId9"/>
    <p:sldMasterId id="2147488487" r:id="rId10"/>
    <p:sldMasterId id="2147488499" r:id="rId11"/>
    <p:sldMasterId id="2147488517" r:id="rId12"/>
  </p:sldMasterIdLst>
  <p:notesMasterIdLst>
    <p:notesMasterId r:id="rId53"/>
  </p:notesMasterIdLst>
  <p:sldIdLst>
    <p:sldId id="681" r:id="rId13"/>
    <p:sldId id="807" r:id="rId14"/>
    <p:sldId id="808" r:id="rId15"/>
    <p:sldId id="791" r:id="rId16"/>
    <p:sldId id="813" r:id="rId17"/>
    <p:sldId id="816" r:id="rId18"/>
    <p:sldId id="814" r:id="rId19"/>
    <p:sldId id="817" r:id="rId20"/>
    <p:sldId id="818" r:id="rId21"/>
    <p:sldId id="799" r:id="rId22"/>
    <p:sldId id="800" r:id="rId23"/>
    <p:sldId id="801" r:id="rId24"/>
    <p:sldId id="819" r:id="rId25"/>
    <p:sldId id="820" r:id="rId26"/>
    <p:sldId id="821" r:id="rId27"/>
    <p:sldId id="822" r:id="rId28"/>
    <p:sldId id="760" r:id="rId29"/>
    <p:sldId id="785" r:id="rId30"/>
    <p:sldId id="393" r:id="rId31"/>
    <p:sldId id="679" r:id="rId32"/>
    <p:sldId id="680" r:id="rId33"/>
    <p:sldId id="413" r:id="rId34"/>
    <p:sldId id="414" r:id="rId35"/>
    <p:sldId id="415" r:id="rId36"/>
    <p:sldId id="416" r:id="rId37"/>
    <p:sldId id="802" r:id="rId38"/>
    <p:sldId id="803" r:id="rId39"/>
    <p:sldId id="804" r:id="rId40"/>
    <p:sldId id="359" r:id="rId41"/>
    <p:sldId id="533" r:id="rId42"/>
    <p:sldId id="394" r:id="rId43"/>
    <p:sldId id="332" r:id="rId44"/>
    <p:sldId id="333" r:id="rId45"/>
    <p:sldId id="334" r:id="rId46"/>
    <p:sldId id="335" r:id="rId47"/>
    <p:sldId id="338" r:id="rId48"/>
    <p:sldId id="329" r:id="rId49"/>
    <p:sldId id="330" r:id="rId50"/>
    <p:sldId id="331" r:id="rId51"/>
    <p:sldId id="336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0000CC"/>
    <a:srgbClr val="0066FF"/>
    <a:srgbClr val="FF0000"/>
    <a:srgbClr val="FF51CC"/>
    <a:srgbClr val="CCFF66"/>
    <a:srgbClr val="FFFFCC"/>
    <a:srgbClr val="ED4D05"/>
    <a:srgbClr val="FFFFFF"/>
    <a:srgbClr val="1BB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700" autoAdjust="0"/>
  </p:normalViewPr>
  <p:slideViewPr>
    <p:cSldViewPr snapToGrid="0">
      <p:cViewPr>
        <p:scale>
          <a:sx n="82" d="100"/>
          <a:sy n="82" d="100"/>
        </p:scale>
        <p:origin x="744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0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1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3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74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6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1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8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56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46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554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724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60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77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51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1373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42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7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824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979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29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26582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97045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0919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1540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7924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83215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38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46006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62627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33903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75903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309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406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71867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22337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99747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679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9544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6891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3139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2023-02-25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02527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2023-02-25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8459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2023-02-25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3953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2023-02-25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32942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2023-02-25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914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2023-02-25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483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102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80019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200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464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186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549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190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415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5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747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511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322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6582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15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239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7714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02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074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948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9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075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974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303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161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7626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561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642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444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3541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22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380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379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211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774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8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19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46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44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76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0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07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945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65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45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80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74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4619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873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84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838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441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75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11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427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82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27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94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565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0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38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13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59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921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655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244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65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799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16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210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95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8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7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56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1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0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00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5407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12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06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9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49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00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546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977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444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2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3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88" r:id="rId1"/>
    <p:sldLayoutId id="2147488489" r:id="rId2"/>
    <p:sldLayoutId id="2147488490" r:id="rId3"/>
    <p:sldLayoutId id="2147488491" r:id="rId4"/>
    <p:sldLayoutId id="2147488492" r:id="rId5"/>
    <p:sldLayoutId id="2147488493" r:id="rId6"/>
    <p:sldLayoutId id="2147488494" r:id="rId7"/>
    <p:sldLayoutId id="2147488495" r:id="rId8"/>
    <p:sldLayoutId id="2147488496" r:id="rId9"/>
    <p:sldLayoutId id="2147488497" r:id="rId10"/>
    <p:sldLayoutId id="2147488498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8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00" r:id="rId1"/>
    <p:sldLayoutId id="2147488501" r:id="rId2"/>
    <p:sldLayoutId id="2147488502" r:id="rId3"/>
    <p:sldLayoutId id="2147488503" r:id="rId4"/>
    <p:sldLayoutId id="2147488504" r:id="rId5"/>
    <p:sldLayoutId id="2147488505" r:id="rId6"/>
    <p:sldLayoutId id="2147488506" r:id="rId7"/>
    <p:sldLayoutId id="2147488507" r:id="rId8"/>
    <p:sldLayoutId id="2147488508" r:id="rId9"/>
    <p:sldLayoutId id="2147488509" r:id="rId10"/>
    <p:sldLayoutId id="2147488510" r:id="rId11"/>
    <p:sldLayoutId id="2147488511" r:id="rId12"/>
    <p:sldLayoutId id="2147488512" r:id="rId13"/>
    <p:sldLayoutId id="2147488513" r:id="rId14"/>
    <p:sldLayoutId id="2147488514" r:id="rId15"/>
    <p:sldLayoutId id="2147488515" r:id="rId16"/>
    <p:sldLayoutId id="214748851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88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18" r:id="rId1"/>
    <p:sldLayoutId id="2147488519" r:id="rId2"/>
    <p:sldLayoutId id="2147488520" r:id="rId3"/>
    <p:sldLayoutId id="2147488521" r:id="rId4"/>
    <p:sldLayoutId id="2147488522" r:id="rId5"/>
    <p:sldLayoutId id="2147488523" r:id="rId6"/>
    <p:sldLayoutId id="2147488524" r:id="rId7"/>
    <p:sldLayoutId id="2147488525" r:id="rId8"/>
    <p:sldLayoutId id="2147488526" r:id="rId9"/>
    <p:sldLayoutId id="2147488527" r:id="rId10"/>
    <p:sldLayoutId id="2147488528" r:id="rId11"/>
    <p:sldLayoutId id="2147488529" r:id="rId12"/>
    <p:sldLayoutId id="2147488530" r:id="rId13"/>
    <p:sldLayoutId id="2147488531" r:id="rId14"/>
    <p:sldLayoutId id="2147488532" r:id="rId15"/>
    <p:sldLayoutId id="2147488533" r:id="rId16"/>
    <p:sldLayoutId id="214748853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25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038" r:id="rId1"/>
    <p:sldLayoutId id="2147488039" r:id="rId2"/>
    <p:sldLayoutId id="2147488040" r:id="rId3"/>
    <p:sldLayoutId id="2147488041" r:id="rId4"/>
    <p:sldLayoutId id="2147488042" r:id="rId5"/>
    <p:sldLayoutId id="2147488043" r:id="rId6"/>
    <p:sldLayoutId id="2147488044" r:id="rId7"/>
    <p:sldLayoutId id="2147488045" r:id="rId8"/>
    <p:sldLayoutId id="2147488046" r:id="rId9"/>
    <p:sldLayoutId id="2147488047" r:id="rId10"/>
    <p:sldLayoutId id="2147488048" r:id="rId11"/>
    <p:sldLayoutId id="2147488049" r:id="rId12"/>
    <p:sldLayoutId id="2147488050" r:id="rId13"/>
    <p:sldLayoutId id="2147488051" r:id="rId14"/>
    <p:sldLayoutId id="2147488052" r:id="rId15"/>
    <p:sldLayoutId id="2147488053" r:id="rId16"/>
    <p:sldLayoutId id="214748805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566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54" r:id="rId1"/>
    <p:sldLayoutId id="2147488255" r:id="rId2"/>
    <p:sldLayoutId id="2147488256" r:id="rId3"/>
    <p:sldLayoutId id="2147488257" r:id="rId4"/>
    <p:sldLayoutId id="2147488258" r:id="rId5"/>
    <p:sldLayoutId id="2147488259" r:id="rId6"/>
    <p:sldLayoutId id="2147488260" r:id="rId7"/>
    <p:sldLayoutId id="2147488261" r:id="rId8"/>
    <p:sldLayoutId id="2147488262" r:id="rId9"/>
    <p:sldLayoutId id="2147488263" r:id="rId10"/>
    <p:sldLayoutId id="2147488264" r:id="rId11"/>
    <p:sldLayoutId id="2147488265" r:id="rId12"/>
    <p:sldLayoutId id="2147488266" r:id="rId13"/>
    <p:sldLayoutId id="2147488267" r:id="rId14"/>
    <p:sldLayoutId id="2147488268" r:id="rId15"/>
    <p:sldLayoutId id="2147488269" r:id="rId16"/>
    <p:sldLayoutId id="214748827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  <p:sldLayoutId id="2147488403" r:id="rId12"/>
    <p:sldLayoutId id="2147488404" r:id="rId13"/>
    <p:sldLayoutId id="2147488405" r:id="rId14"/>
    <p:sldLayoutId id="2147488406" r:id="rId15"/>
    <p:sldLayoutId id="2147488407" r:id="rId16"/>
    <p:sldLayoutId id="214748840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45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440" r:id="rId1"/>
    <p:sldLayoutId id="2147488441" r:id="rId2"/>
    <p:sldLayoutId id="2147488442" r:id="rId3"/>
    <p:sldLayoutId id="2147488443" r:id="rId4"/>
    <p:sldLayoutId id="2147488444" r:id="rId5"/>
    <p:sldLayoutId id="2147488445" r:id="rId6"/>
    <p:sldLayoutId id="2147488446" r:id="rId7"/>
    <p:sldLayoutId id="2147488447" r:id="rId8"/>
    <p:sldLayoutId id="2147488448" r:id="rId9"/>
    <p:sldLayoutId id="2147488449" r:id="rId10"/>
    <p:sldLayoutId id="2147488450" r:id="rId11"/>
    <p:sldLayoutId id="2147488451" r:id="rId12"/>
    <p:sldLayoutId id="2147488452" r:id="rId13"/>
    <p:sldLayoutId id="2147488453" r:id="rId14"/>
    <p:sldLayoutId id="2147488454" r:id="rId15"/>
    <p:sldLayoutId id="2147488455" r:id="rId16"/>
    <p:sldLayoutId id="214748845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2023-02-25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8348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470" r:id="rId1"/>
    <p:sldLayoutId id="2147488471" r:id="rId2"/>
    <p:sldLayoutId id="2147488472" r:id="rId3"/>
    <p:sldLayoutId id="2147488473" r:id="rId4"/>
    <p:sldLayoutId id="2147488474" r:id="rId5"/>
    <p:sldLayoutId id="2147488475" r:id="rId6"/>
    <p:sldLayoutId id="2147488476" r:id="rId7"/>
    <p:sldLayoutId id="2147488477" r:id="rId8"/>
    <p:sldLayoutId id="2147488478" r:id="rId9"/>
    <p:sldLayoutId id="2147488479" r:id="rId10"/>
    <p:sldLayoutId id="2147488480" r:id="rId11"/>
    <p:sldLayoutId id="2147488481" r:id="rId12"/>
    <p:sldLayoutId id="2147488482" r:id="rId13"/>
    <p:sldLayoutId id="2147488483" r:id="rId14"/>
    <p:sldLayoutId id="2147488484" r:id="rId15"/>
    <p:sldLayoutId id="2147488485" r:id="rId16"/>
    <p:sldLayoutId id="214748848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60800" y="2318007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십계명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29987"/>
            <a:ext cx="12268940" cy="5260260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 일은 하나님 앞에 다른 신을 두지 말라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 이는 우상 앞에 절하지 말라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 삼은 하나님을 욕되게 </a:t>
            </a:r>
            <a:r>
              <a:rPr lang="ko-KR" altLang="en-US" sz="5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하지말라</a:t>
            </a:r>
            <a:endParaRPr lang="en-US" altLang="ko-KR" sz="5400" dirty="0">
              <a:solidFill>
                <a:schemeClr val="bg2">
                  <a:lumMod val="60000"/>
                  <a:lumOff val="4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 사는 주일을 거룩하게 지키라</a:t>
            </a:r>
            <a:endParaRPr lang="ko-KR" altLang="en-US" sz="5400" dirty="0">
              <a:solidFill>
                <a:schemeClr val="bg2">
                  <a:lumMod val="60000"/>
                  <a:lumOff val="4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10454151" y="4847895"/>
            <a:ext cx="1417875" cy="1433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38864"/>
            <a:ext cx="12192001" cy="5260260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 오는 엄마 아빠를 착하게 도와주라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 육은 누구든지 미워하지 말라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 칠은 마음으로 간음하지 말라</a:t>
            </a:r>
            <a:endParaRPr lang="en-US" altLang="ko-KR" sz="5400" dirty="0" smtClean="0">
              <a:solidFill>
                <a:srgbClr val="CCFF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 팔은 친구 물건을 욕심내지 말라</a:t>
            </a:r>
            <a:endParaRPr lang="ko-KR" altLang="en-US" sz="5400" dirty="0">
              <a:solidFill>
                <a:srgbClr val="CCFF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10545794" y="5021509"/>
            <a:ext cx="1417983" cy="1433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38864"/>
            <a:ext cx="12192001" cy="5260260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 구는 어디서나 거짓말 </a:t>
            </a:r>
            <a:r>
              <a:rPr lang="ko-KR" altLang="en-US" sz="5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하지말라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 십은 친구 물건을 욕심내지 말라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첫째는 마음 다해 하나님 사랑하고</a:t>
            </a:r>
            <a:endParaRPr lang="en-US" altLang="ko-KR" sz="54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둘 째는 네 이웃을 </a:t>
            </a:r>
            <a:r>
              <a:rPr lang="ko-KR" altLang="en-US" sz="5400" dirty="0" err="1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네몸같이</a:t>
            </a: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사랑하라</a:t>
            </a:r>
            <a:endParaRPr lang="ko-KR" altLang="en-US" sz="5400" dirty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53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71800" y="2"/>
            <a:ext cx="9157447" cy="6858000"/>
          </a:xfrm>
          <a:prstGeom prst="rect">
            <a:avLst/>
          </a:prstGeom>
          <a:solidFill>
            <a:srgbClr val="0000CC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95813" y="234157"/>
            <a:ext cx="5972174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성령님이 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내 마음에 콩콩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2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성령님이 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내 마음에 쿵쿵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2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예쁜 마음 활짝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문을 열어요</a:t>
            </a:r>
            <a:endParaRPr lang="en-US" altLang="ko-KR" sz="55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71800" y="1"/>
            <a:ext cx="9103659" cy="6858000"/>
          </a:xfrm>
          <a:prstGeom prst="rect">
            <a:avLst/>
          </a:prstGeom>
          <a:solidFill>
            <a:srgbClr val="0000CC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95813" y="468314"/>
            <a:ext cx="5972174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성령님이 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내 마음에 콩콩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2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성령님이 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내 마음에 쿵쿵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2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나의 맘에 오셔서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나와 함께 하시죠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55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-2" y="109233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윙윙윙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벌 들은 신나게 꿀 먹고</a:t>
            </a:r>
            <a:b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6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맴맴맴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매미들은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힘차게 노래하네</a:t>
            </a:r>
            <a:endParaRPr lang="ko-KR" altLang="en-US" sz="66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순종하며 살아요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73" y="1191070"/>
            <a:ext cx="2995304" cy="141914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642" y="1570421"/>
            <a:ext cx="1573954" cy="74572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22" y="1092334"/>
            <a:ext cx="1901512" cy="90091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898" y="4478286"/>
            <a:ext cx="6481747" cy="26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-44826" y="1004562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어린이 </a:t>
            </a:r>
            <a:r>
              <a:rPr lang="ko-KR" altLang="en-US" sz="6000" dirty="0"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 말씀 배우고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 아멘 순종하며 순종하며 살아요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4597039"/>
            <a:ext cx="2039816" cy="226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78770" y="1295807"/>
            <a:ext cx="12113230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찾으시는 한 </a:t>
            </a:r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사람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</a:t>
            </a:r>
            <a:r>
              <a:rPr lang="ko-KR" altLang="en-US" sz="48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되고 싶어요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온 맘으로 예배하는 한 </a:t>
            </a:r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사람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</a:t>
            </a:r>
            <a:r>
              <a:rPr lang="ko-KR" altLang="en-US" sz="48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되고 </a:t>
            </a:r>
            <a:r>
              <a:rPr lang="ko-KR" altLang="en-US" sz="48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싶어요</a:t>
            </a:r>
            <a:endParaRPr lang="en-US" altLang="ko-KR" sz="48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endParaRPr lang="en-US" altLang="ko-KR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48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가르쳐 </a:t>
            </a:r>
            <a:r>
              <a:rPr lang="ko-KR" altLang="en-US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en-US" altLang="ko-KR" sz="48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4800" dirty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사랑이 얼마나 높고 깊고 큰지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54610"/>
            <a:ext cx="7680960" cy="116850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찾으시는 한 사람</a:t>
            </a:r>
            <a:endParaRPr lang="en-US" altLang="ko-KR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570" y="4105551"/>
            <a:ext cx="2859272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82893"/>
            <a:ext cx="12113230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찾으시는 한 사람 </a:t>
            </a:r>
            <a:r>
              <a:rPr lang="ko-KR" altLang="en-US" sz="48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되고 싶어요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 드릴 때에 나를 만나 </a:t>
            </a:r>
            <a:r>
              <a:rPr lang="ko-KR" altLang="en-US" sz="48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en-US" altLang="ko-KR" sz="48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6" y="169684"/>
            <a:ext cx="2859272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600353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담아서 정성으로 드려요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귀 쫑긋 세우고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듣고 </a:t>
            </a:r>
            <a:r>
              <a:rPr lang="ko-KR" altLang="en-US" sz="66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 </a:t>
            </a:r>
            <a:r>
              <a:rPr lang="ko-KR" altLang="en-US" sz="4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↑↑</a:t>
            </a:r>
            <a:endParaRPr lang="ko-KR" altLang="en-US" sz="4400" dirty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예배드려요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23" y="-1400410"/>
            <a:ext cx="5381066" cy="390599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500535" y="4532980"/>
            <a:ext cx="607608" cy="53457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778666" y="438323"/>
            <a:ext cx="1461664" cy="128596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9024056" y="4532980"/>
            <a:ext cx="607608" cy="5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5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2">
                <a:tint val="97000"/>
                <a:hueMod val="162000"/>
                <a:satMod val="200000"/>
                <a:lumMod val="124000"/>
              </a:schemeClr>
            </a:gs>
            <a:gs pos="56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15" y="0"/>
            <a:ext cx="11935549" cy="6678751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8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617" y="4253808"/>
            <a:ext cx="4856977" cy="260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0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2">
                <a:tint val="97000"/>
                <a:hueMod val="162000"/>
                <a:satMod val="200000"/>
                <a:lumMod val="0"/>
              </a:schemeClr>
            </a:gs>
            <a:gs pos="12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80186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316" y="4225983"/>
            <a:ext cx="4908873" cy="263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hueMod val="162000"/>
                <a:satMod val="200000"/>
                <a:lumMod val="124000"/>
              </a:schemeClr>
            </a:gs>
            <a:gs pos="50000">
              <a:schemeClr val="bg1">
                <a:lumMod val="95000"/>
                <a:lumOff val="5000"/>
              </a:schemeClr>
            </a:gs>
            <a:gs pos="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7556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5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128" y="4072169"/>
            <a:ext cx="5195744" cy="278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 눈 꼭 감고 기도하며 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사랑하는 아버지 우리 </a:t>
            </a:r>
            <a:r>
              <a:rPr lang="ko-KR" altLang="en-US" sz="6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날마다 잊지 않고 기억할래요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05" y="-1674870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444750" y="143657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69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489018"/>
            <a:ext cx="4511919" cy="1123712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암송말씀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59922" y="1612730"/>
            <a:ext cx="11356809" cy="4967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너희는 세상의 빛이라 </a:t>
            </a:r>
            <a:endParaRPr lang="en-US" altLang="ko-KR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0066FF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산 위에 있는 동네가</a:t>
            </a:r>
            <a:endParaRPr lang="en-US" altLang="ko-KR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0066FF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숨겨지지 못할 것이요</a:t>
            </a:r>
            <a:endParaRPr lang="en-US" altLang="ko-KR" sz="7200" b="1" dirty="0">
              <a:solidFill>
                <a:srgbClr val="0066FF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endParaRPr lang="en-US" altLang="ko-KR" sz="360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prstClr val="black"/>
              </a:solidFill>
              <a:effectLst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마태복음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5</a:t>
            </a:r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장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14</a:t>
            </a:r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절 말씀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220205"/>
            <a:ext cx="12192000" cy="50474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안녕</a:t>
            </a:r>
            <a:r>
              <a:rPr lang="en-US" altLang="ko-KR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r>
              <a:rPr lang="ko-KR" altLang="en-US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친구야 </a:t>
            </a:r>
            <a:r>
              <a:rPr lang="ko-KR" altLang="en-US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정말 반가워</a:t>
            </a:r>
            <a:endParaRPr lang="en-US" altLang="ko-KR" sz="55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안녕</a:t>
            </a:r>
            <a:r>
              <a:rPr lang="en-US" altLang="ko-KR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r>
              <a:rPr lang="ko-KR" altLang="en-US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친구야</a:t>
            </a:r>
            <a:r>
              <a:rPr lang="en-US" altLang="ko-KR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보고 싶었어</a:t>
            </a:r>
            <a:endParaRPr lang="en-US" altLang="ko-KR" sz="55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 </a:t>
            </a:r>
            <a:r>
              <a:rPr lang="ko-KR" altLang="en-US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꼭 꼭 꼭 꼭 담아서</a:t>
            </a:r>
            <a:endParaRPr lang="en-US" altLang="ko-KR" sz="55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너를 너를 너를 </a:t>
            </a:r>
            <a:r>
              <a:rPr lang="ko-KR" altLang="en-US" sz="55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endParaRPr lang="en-US" altLang="ko-KR" sz="55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51CC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0" y="165463"/>
            <a:ext cx="2386149" cy="6444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안녕 친구야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8711">
            <a:off x="2129426" y="-148505"/>
            <a:ext cx="3132787" cy="14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마음을 청소해요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31951"/>
            <a:ext cx="12192000" cy="5260260"/>
          </a:xfr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싹싹싹싹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마음을 닦아요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더러운 마음을 닦아요</a:t>
            </a:r>
            <a:endParaRPr lang="en-US" altLang="ko-KR" sz="5400" dirty="0" smtClean="0">
              <a:solidFill>
                <a:schemeClr val="bg2">
                  <a:lumMod val="60000"/>
                  <a:lumOff val="4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FFFF8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반짝반짝 깨끗해진대요 </a:t>
            </a:r>
            <a:endParaRPr lang="en-US" altLang="ko-KR" sz="5400" dirty="0" smtClean="0">
              <a:solidFill>
                <a:srgbClr val="FFFF8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FFFF8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마음이 깨끗해진대요</a:t>
            </a:r>
            <a:endParaRPr lang="ko-KR" altLang="en-US" sz="5400" dirty="0">
              <a:solidFill>
                <a:srgbClr val="FFFF8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149" y="3575538"/>
            <a:ext cx="2188500" cy="31535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866695" y="4226445"/>
            <a:ext cx="2659760" cy="23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91946"/>
            <a:ext cx="12192000" cy="5260260"/>
          </a:xfr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 algn="ctr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우리가 고백할 때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청소할 때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None/>
            </a:pPr>
            <a:r>
              <a:rPr lang="ko-KR" altLang="en-US" sz="5400" dirty="0" smtClean="0">
                <a:solidFill>
                  <a:srgbClr val="FFFF8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나의 죄를 용서해준대요</a:t>
            </a:r>
            <a:endParaRPr lang="ko-KR" altLang="en-US" sz="5400" dirty="0">
              <a:solidFill>
                <a:srgbClr val="FFFF8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1249"/>
            <a:ext cx="2317510" cy="31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</a:t>
            </a:r>
            <a:r>
              <a:rPr lang="ko-KR" altLang="en-US" sz="5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54" y="41950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61" y="117230"/>
            <a:ext cx="2424468" cy="2309445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67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3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이온">
  <a:themeElements>
    <a:clrScheme name="사용자 지정 9">
      <a:dk1>
        <a:sysClr val="windowText" lastClr="000000"/>
      </a:dk1>
      <a:lt1>
        <a:sysClr val="window" lastClr="FFFFFF"/>
      </a:lt1>
      <a:dk2>
        <a:srgbClr val="54D194"/>
      </a:dk2>
      <a:lt2>
        <a:srgbClr val="EBEBEB"/>
      </a:lt2>
      <a:accent1>
        <a:srgbClr val="C6E177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A2E6C5"/>
      </a:accent6>
      <a:hlink>
        <a:srgbClr val="ACE1F3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이온(회의실)">
  <a:themeElements>
    <a:clrScheme name="이온(회의실)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(회의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(회의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7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5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9.xml><?xml version="1.0" encoding="utf-8"?>
<a:theme xmlns:a="http://schemas.openxmlformats.org/drawingml/2006/main" name="이온">
  <a:themeElements>
    <a:clrScheme name="황록색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5742</TotalTime>
  <Words>543</Words>
  <Application>Microsoft Office PowerPoint</Application>
  <PresentationFormat>와이드스크린</PresentationFormat>
  <Paragraphs>181</Paragraphs>
  <Slides>40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12</vt:i4>
      </vt:variant>
      <vt:variant>
        <vt:lpstr>슬라이드 제목</vt:lpstr>
      </vt:variant>
      <vt:variant>
        <vt:i4>40</vt:i4>
      </vt:variant>
    </vt:vector>
  </HeadingPairs>
  <TitlesOfParts>
    <vt:vector size="70" baseType="lpstr">
      <vt:lpstr>Asia유치원B</vt:lpstr>
      <vt:lpstr>FB바이올렛M</vt:lpstr>
      <vt:lpstr>HY견고딕</vt:lpstr>
      <vt:lpstr>HY중고딕</vt:lpstr>
      <vt:lpstr>HY헤드라인M</vt:lpstr>
      <vt:lpstr>-굴렁쇠M</vt:lpstr>
      <vt:lpstr>굴림</vt:lpstr>
      <vt:lpstr>맑은 고딕</vt:lpstr>
      <vt:lpstr>휴먼둥근헤드라인</vt:lpstr>
      <vt:lpstr>휴먼모음T</vt:lpstr>
      <vt:lpstr>Arial</vt:lpstr>
      <vt:lpstr>Calibri</vt:lpstr>
      <vt:lpstr>Calibri Light</vt:lpstr>
      <vt:lpstr>Century Gothic</vt:lpstr>
      <vt:lpstr>Narkisim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1_이온</vt:lpstr>
      <vt:lpstr>이온(회의실)</vt:lpstr>
      <vt:lpstr>2_이온</vt:lpstr>
      <vt:lpstr>5_슬라이스</vt:lpstr>
      <vt:lpstr>이온</vt:lpstr>
      <vt:lpstr>추억</vt:lpstr>
      <vt:lpstr>슬라이스</vt:lpstr>
      <vt:lpstr>3_이온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마음을 청소해요</vt:lpstr>
      <vt:lpstr>PowerPoint 프레젠테이션</vt:lpstr>
      <vt:lpstr>PowerPoint 프레젠테이션</vt:lpstr>
      <vt:lpstr>PowerPoint 프레젠테이션</vt:lpstr>
      <vt:lpstr>십계명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1029</cp:revision>
  <dcterms:created xsi:type="dcterms:W3CDTF">2021-01-04T13:13:52Z</dcterms:created>
  <dcterms:modified xsi:type="dcterms:W3CDTF">2023-02-25T12:27:53Z</dcterms:modified>
</cp:coreProperties>
</file>