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585" r:id="rId7"/>
    <p:sldMasterId id="2147491778" r:id="rId8"/>
    <p:sldMasterId id="2147491850" r:id="rId9"/>
    <p:sldMasterId id="2147492150" r:id="rId10"/>
    <p:sldMasterId id="2147492253" r:id="rId11"/>
  </p:sldMasterIdLst>
  <p:notesMasterIdLst>
    <p:notesMasterId r:id="rId57"/>
  </p:notesMasterIdLst>
  <p:sldIdLst>
    <p:sldId id="2300" r:id="rId12"/>
    <p:sldId id="925" r:id="rId13"/>
    <p:sldId id="2468" r:id="rId14"/>
    <p:sldId id="2512" r:id="rId15"/>
    <p:sldId id="2662" r:id="rId16"/>
    <p:sldId id="2663" r:id="rId17"/>
    <p:sldId id="2664" r:id="rId18"/>
    <p:sldId id="2665" r:id="rId19"/>
    <p:sldId id="2646" r:id="rId20"/>
    <p:sldId id="2666" r:id="rId21"/>
    <p:sldId id="2667" r:id="rId22"/>
    <p:sldId id="2668" r:id="rId23"/>
    <p:sldId id="2669" r:id="rId24"/>
    <p:sldId id="2670" r:id="rId25"/>
    <p:sldId id="2671" r:id="rId26"/>
    <p:sldId id="2672" r:id="rId27"/>
    <p:sldId id="2673" r:id="rId28"/>
    <p:sldId id="2658" r:id="rId29"/>
    <p:sldId id="2659" r:id="rId30"/>
    <p:sldId id="2660" r:id="rId31"/>
    <p:sldId id="2661" r:id="rId32"/>
    <p:sldId id="393" r:id="rId33"/>
    <p:sldId id="2501" r:id="rId34"/>
    <p:sldId id="2502" r:id="rId35"/>
    <p:sldId id="413" r:id="rId36"/>
    <p:sldId id="414" r:id="rId37"/>
    <p:sldId id="2194" r:id="rId38"/>
    <p:sldId id="416" r:id="rId39"/>
    <p:sldId id="2503" r:id="rId40"/>
    <p:sldId id="2504" r:id="rId41"/>
    <p:sldId id="2505" r:id="rId42"/>
    <p:sldId id="2506" r:id="rId43"/>
    <p:sldId id="359" r:id="rId44"/>
    <p:sldId id="533" r:id="rId45"/>
    <p:sldId id="941" r:id="rId46"/>
    <p:sldId id="2374" r:id="rId47"/>
    <p:sldId id="332" r:id="rId48"/>
    <p:sldId id="333" r:id="rId49"/>
    <p:sldId id="334" r:id="rId50"/>
    <p:sldId id="335" r:id="rId51"/>
    <p:sldId id="338" r:id="rId52"/>
    <p:sldId id="329" r:id="rId53"/>
    <p:sldId id="330" r:id="rId54"/>
    <p:sldId id="331" r:id="rId55"/>
    <p:sldId id="336" r:id="rId5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FFCCFF"/>
    <a:srgbClr val="3333FF"/>
    <a:srgbClr val="3737FF"/>
    <a:srgbClr val="0066FF"/>
    <a:srgbClr val="1ADA63"/>
    <a:srgbClr val="F87F34"/>
    <a:srgbClr val="0000CC"/>
    <a:srgbClr val="FFFFCC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63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70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69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13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6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94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27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93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36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07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5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51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0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2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80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3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9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5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85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499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847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86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499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962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26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562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07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606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549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197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486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887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6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585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568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529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37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209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188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16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711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595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308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5361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44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88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853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83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794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007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83103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4461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99165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35786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03262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9827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2024-11-02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231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20129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86299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0150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47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473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641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04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138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33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51" r:id="rId1"/>
    <p:sldLayoutId id="2147492152" r:id="rId2"/>
    <p:sldLayoutId id="2147492153" r:id="rId3"/>
    <p:sldLayoutId id="2147492154" r:id="rId4"/>
    <p:sldLayoutId id="2147492155" r:id="rId5"/>
    <p:sldLayoutId id="2147492156" r:id="rId6"/>
    <p:sldLayoutId id="2147492157" r:id="rId7"/>
    <p:sldLayoutId id="2147492158" r:id="rId8"/>
    <p:sldLayoutId id="2147492159" r:id="rId9"/>
    <p:sldLayoutId id="2147492160" r:id="rId10"/>
    <p:sldLayoutId id="2147492161" r:id="rId11"/>
    <p:sldLayoutId id="2147492162" r:id="rId12"/>
    <p:sldLayoutId id="2147492163" r:id="rId13"/>
    <p:sldLayoutId id="2147492164" r:id="rId14"/>
    <p:sldLayoutId id="2147492165" r:id="rId15"/>
    <p:sldLayoutId id="2147492166" r:id="rId16"/>
    <p:sldLayoutId id="214749216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2024-11-02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93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254" r:id="rId1"/>
    <p:sldLayoutId id="2147492255" r:id="rId2"/>
    <p:sldLayoutId id="2147492256" r:id="rId3"/>
    <p:sldLayoutId id="2147492257" r:id="rId4"/>
    <p:sldLayoutId id="2147492258" r:id="rId5"/>
    <p:sldLayoutId id="2147492259" r:id="rId6"/>
    <p:sldLayoutId id="2147492260" r:id="rId7"/>
    <p:sldLayoutId id="2147492261" r:id="rId8"/>
    <p:sldLayoutId id="2147492262" r:id="rId9"/>
    <p:sldLayoutId id="2147492263" r:id="rId10"/>
    <p:sldLayoutId id="2147492264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2024-11-02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79" r:id="rId1"/>
    <p:sldLayoutId id="2147491780" r:id="rId2"/>
    <p:sldLayoutId id="2147491781" r:id="rId3"/>
    <p:sldLayoutId id="2147491782" r:id="rId4"/>
    <p:sldLayoutId id="2147491783" r:id="rId5"/>
    <p:sldLayoutId id="2147491784" r:id="rId6"/>
    <p:sldLayoutId id="2147491785" r:id="rId7"/>
    <p:sldLayoutId id="2147491786" r:id="rId8"/>
    <p:sldLayoutId id="2147491787" r:id="rId9"/>
    <p:sldLayoutId id="2147491788" r:id="rId10"/>
    <p:sldLayoutId id="214749178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51" r:id="rId1"/>
    <p:sldLayoutId id="2147491852" r:id="rId2"/>
    <p:sldLayoutId id="2147491853" r:id="rId3"/>
    <p:sldLayoutId id="2147491854" r:id="rId4"/>
    <p:sldLayoutId id="2147491855" r:id="rId5"/>
    <p:sldLayoutId id="2147491856" r:id="rId6"/>
    <p:sldLayoutId id="2147491857" r:id="rId7"/>
    <p:sldLayoutId id="2147491858" r:id="rId8"/>
    <p:sldLayoutId id="2147491859" r:id="rId9"/>
    <p:sldLayoutId id="2147491860" r:id="rId10"/>
    <p:sldLayoutId id="214749186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192" y="521580"/>
            <a:ext cx="11840220" cy="6170801"/>
          </a:xfrm>
          <a:prstGeom prst="round2DiagRect">
            <a:avLst>
              <a:gd name="adj1" fmla="val 10370"/>
              <a:gd name="adj2" fmla="val 0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 smtClean="0">
                <a:solidFill>
                  <a:schemeClr val="bg1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9600" dirty="0" err="1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9600" dirty="0" smtClean="0">
              <a:solidFill>
                <a:srgbClr val="FF51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11500" dirty="0" smtClean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추수감사예배</a:t>
            </a:r>
            <a:endParaRPr lang="en-US" altLang="ko-KR" sz="11500" dirty="0" smtClean="0">
              <a:solidFill>
                <a:srgbClr val="FF00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5400" dirty="0" smtClean="0">
              <a:solidFill>
                <a:srgbClr val="FF51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5400" dirty="0">
              <a:solidFill>
                <a:srgbClr val="FF51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5400" dirty="0" smtClean="0">
              <a:solidFill>
                <a:srgbClr val="FF51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7001" t="-648" r="10356" b="6141"/>
          <a:stretch/>
        </p:blipFill>
        <p:spPr>
          <a:xfrm>
            <a:off x="-156752" y="2621280"/>
            <a:ext cx="3422466" cy="407110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73049" r="-2588"/>
          <a:stretch/>
        </p:blipFill>
        <p:spPr>
          <a:xfrm>
            <a:off x="7124103" y="4702629"/>
            <a:ext cx="5006937" cy="190918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rcRect l="-1" r="752" b="40159"/>
          <a:stretch/>
        </p:blipFill>
        <p:spPr>
          <a:xfrm>
            <a:off x="4281979" y="4600303"/>
            <a:ext cx="3605350" cy="20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64734"/>
            <a:ext cx="12192000" cy="58519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</a:t>
            </a:r>
            <a:r>
              <a:rPr lang="ko-KR" altLang="en-US" sz="52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만약 나비라면 </a:t>
            </a:r>
            <a:endParaRPr lang="en-US" altLang="ko-KR" sz="52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</a:t>
            </a:r>
            <a:r>
              <a:rPr lang="ko-KR" altLang="en-US" sz="5200" dirty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날개 주신 주께 </a:t>
            </a: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</a:t>
            </a:r>
            <a:endParaRPr lang="ko-KR" altLang="en-US" sz="5200" dirty="0">
              <a:solidFill>
                <a:srgbClr val="146194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또 내가 나무 위에 새라면 </a:t>
            </a:r>
            <a:endParaRPr lang="en-US" altLang="ko-KR" sz="5200" dirty="0" smtClean="0">
              <a:solidFill>
                <a:prstClr val="black">
                  <a:lumMod val="95000"/>
                  <a:lumOff val="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난 </a:t>
            </a:r>
            <a:r>
              <a:rPr lang="ko-KR" altLang="en-US" sz="5200" dirty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지저귀며 </a:t>
            </a: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찬양해</a:t>
            </a:r>
            <a:endParaRPr lang="ko-KR" altLang="en-US" sz="5200" dirty="0">
              <a:solidFill>
                <a:srgbClr val="146194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또 내가 바다 고기라면 </a:t>
            </a:r>
            <a:endParaRPr lang="en-US" altLang="ko-KR" sz="5200" dirty="0" smtClean="0">
              <a:solidFill>
                <a:prstClr val="black">
                  <a:lumMod val="95000"/>
                  <a:lumOff val="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꼬리를 </a:t>
            </a:r>
            <a:r>
              <a:rPr lang="ko-KR" altLang="en-US" sz="5200" dirty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치며 기쁨으로 </a:t>
            </a: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</a:t>
            </a:r>
            <a:endParaRPr lang="en-US" altLang="ko-KR" sz="5200" dirty="0" smtClean="0">
              <a:solidFill>
                <a:srgbClr val="146194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endParaRPr lang="en-US" altLang="ko-KR" sz="5200" dirty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endParaRPr lang="en-US" altLang="ko-KR" sz="52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7029987" y="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만약 나비라면</a:t>
            </a:r>
            <a:endParaRPr lang="ko-KR" altLang="en-US" sz="54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E4E2"/>
              </a:clrFrom>
              <a:clrTo>
                <a:srgbClr val="FFE4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5552" y="2345699"/>
            <a:ext cx="4633513" cy="2243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</a:blip>
          <a:srcRect t="4080" r="-95"/>
          <a:stretch/>
        </p:blipFill>
        <p:spPr>
          <a:xfrm>
            <a:off x="7373922" y="4525543"/>
            <a:ext cx="4186669" cy="22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64085"/>
            <a:ext cx="12192000" cy="5819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감사드리세</a:t>
            </a:r>
            <a:r>
              <a:rPr lang="ko-KR" altLang="en-US" sz="5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만드신 주를 </a:t>
            </a:r>
            <a:r>
              <a:rPr lang="ko-KR" altLang="en-US" sz="5200" dirty="0">
                <a:solidFill>
                  <a:srgbClr val="A50E82">
                    <a:lumMod val="60000"/>
                    <a:lumOff val="40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</a:t>
            </a:r>
            <a:r>
              <a:rPr lang="ko-KR" altLang="en-US" sz="52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2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내게 즐거움과 기쁨 </a:t>
            </a:r>
            <a:r>
              <a:rPr lang="ko-KR" altLang="en-US" sz="52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주시었네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자녀 삼아 주시었네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감사드리세</a:t>
            </a:r>
            <a:r>
              <a:rPr lang="ko-KR" altLang="en-US" sz="52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만드신 주를 찬양</a:t>
            </a:r>
            <a:endParaRPr lang="en-US" altLang="ko-KR" sz="5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254" y="2147582"/>
            <a:ext cx="4174844" cy="373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64734"/>
            <a:ext cx="12192000" cy="58519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코끼리라면 </a:t>
            </a:r>
            <a:endParaRPr lang="en-US" altLang="ko-KR" sz="5200" dirty="0" smtClean="0">
              <a:solidFill>
                <a:prstClr val="black">
                  <a:lumMod val="95000"/>
                  <a:lumOff val="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</a:t>
            </a:r>
            <a:r>
              <a:rPr lang="ko-KR" altLang="en-US" sz="5200" dirty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코를 들어 주께 </a:t>
            </a: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</a:t>
            </a:r>
            <a:endParaRPr lang="ko-KR" altLang="en-US" sz="5200" dirty="0">
              <a:solidFill>
                <a:srgbClr val="146194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</a:t>
            </a:r>
            <a:r>
              <a:rPr lang="ko-KR" altLang="en-US" sz="5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캉가루라면</a:t>
            </a: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200" dirty="0" smtClean="0">
              <a:solidFill>
                <a:prstClr val="black">
                  <a:lumMod val="95000"/>
                  <a:lumOff val="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난 </a:t>
            </a:r>
            <a:r>
              <a:rPr lang="ko-KR" altLang="en-US" sz="5200" dirty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높이 뛰며 </a:t>
            </a: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찬양해</a:t>
            </a:r>
            <a:endParaRPr lang="ko-KR" altLang="en-US" sz="5200" dirty="0">
              <a:solidFill>
                <a:srgbClr val="146194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또 내가 만약 문어라면 </a:t>
            </a:r>
            <a:endParaRPr lang="en-US" altLang="ko-KR" sz="5200" dirty="0" smtClean="0">
              <a:solidFill>
                <a:prstClr val="black">
                  <a:lumMod val="95000"/>
                  <a:lumOff val="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</a:t>
            </a:r>
            <a:r>
              <a:rPr lang="ko-KR" altLang="en-US" sz="5200" dirty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팔을 들고 기쁨으로 찬양</a:t>
            </a:r>
            <a:endParaRPr lang="en-US" altLang="ko-KR" sz="5200" dirty="0">
              <a:solidFill>
                <a:srgbClr val="146194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endParaRPr lang="en-US" altLang="ko-KR" sz="52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E4E2"/>
              </a:clrFrom>
              <a:clrTo>
                <a:srgbClr val="FFE4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1036" y="2621706"/>
            <a:ext cx="5242794" cy="2538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</a:blip>
          <a:srcRect t="4080" r="-95"/>
          <a:stretch/>
        </p:blipFill>
        <p:spPr>
          <a:xfrm>
            <a:off x="7441036" y="4582927"/>
            <a:ext cx="4119709" cy="223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1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64085"/>
            <a:ext cx="12192000" cy="5819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감사드리세</a:t>
            </a:r>
            <a:r>
              <a:rPr lang="ko-KR" altLang="en-US" sz="5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만드신 주를 </a:t>
            </a:r>
            <a:r>
              <a:rPr lang="ko-KR" altLang="en-US" sz="5200" dirty="0">
                <a:solidFill>
                  <a:srgbClr val="A50E82">
                    <a:lumMod val="60000"/>
                    <a:lumOff val="40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</a:t>
            </a:r>
            <a:r>
              <a:rPr lang="ko-KR" altLang="en-US" sz="52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2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내게 즐거움과 기쁨 </a:t>
            </a:r>
            <a:r>
              <a:rPr lang="ko-KR" altLang="en-US" sz="52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주시었네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자녀 삼아 주시었네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감사드리세</a:t>
            </a:r>
            <a:r>
              <a:rPr lang="ko-KR" altLang="en-US" sz="52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만드신 주를 찬양</a:t>
            </a:r>
            <a:endParaRPr lang="en-US" altLang="ko-KR" sz="5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254" y="2147582"/>
            <a:ext cx="4174844" cy="373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2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64734"/>
            <a:ext cx="12192000" cy="58519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endParaRPr lang="en-US" altLang="ko-KR" sz="5200" dirty="0" smtClean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</a:t>
            </a: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지렁이라면 </a:t>
            </a:r>
            <a:endParaRPr lang="en-US" altLang="ko-KR" sz="5200" dirty="0" smtClean="0">
              <a:solidFill>
                <a:prstClr val="black">
                  <a:lumMod val="95000"/>
                  <a:lumOff val="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967C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난 </a:t>
            </a:r>
            <a:r>
              <a:rPr lang="ko-KR" altLang="en-US" sz="5200" dirty="0">
                <a:solidFill>
                  <a:srgbClr val="14967C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땅을 기며 주께 </a:t>
            </a:r>
            <a:r>
              <a:rPr lang="ko-KR" altLang="en-US" sz="5200" dirty="0" smtClean="0">
                <a:solidFill>
                  <a:srgbClr val="14967C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</a:t>
            </a:r>
            <a:endParaRPr lang="ko-KR" altLang="en-US" sz="5200" dirty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또 내가 만약 악어라면 </a:t>
            </a:r>
            <a:endParaRPr lang="en-US" altLang="ko-KR" sz="5200" dirty="0" smtClean="0">
              <a:solidFill>
                <a:prstClr val="black">
                  <a:lumMod val="95000"/>
                  <a:lumOff val="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967C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큰 </a:t>
            </a:r>
            <a:r>
              <a:rPr lang="ko-KR" altLang="en-US" sz="5200" dirty="0">
                <a:solidFill>
                  <a:srgbClr val="14967C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입으로 </a:t>
            </a:r>
            <a:r>
              <a:rPr lang="ko-KR" altLang="en-US" sz="5200" dirty="0" smtClean="0">
                <a:solidFill>
                  <a:srgbClr val="14967C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찬양해</a:t>
            </a:r>
            <a:endParaRPr lang="ko-KR" altLang="en-US" sz="5200" dirty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또 내가 만약 곰이라면 </a:t>
            </a:r>
            <a:endParaRPr lang="en-US" altLang="ko-KR" sz="5200" dirty="0" smtClean="0">
              <a:solidFill>
                <a:prstClr val="black">
                  <a:lumMod val="95000"/>
                  <a:lumOff val="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967C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따뜻한 </a:t>
            </a:r>
            <a:r>
              <a:rPr lang="ko-KR" altLang="en-US" sz="5200" dirty="0">
                <a:solidFill>
                  <a:srgbClr val="14967C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털을 주신 주를 찬양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endParaRPr lang="ko-KR" altLang="en-US" sz="5200" dirty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endParaRPr lang="en-US" altLang="ko-KR" sz="5200" dirty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endParaRPr lang="en-US" altLang="ko-KR" sz="52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E4E2"/>
              </a:clrFrom>
              <a:clrTo>
                <a:srgbClr val="FFE4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1830" y="2076422"/>
            <a:ext cx="5242794" cy="2538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</a:blip>
          <a:srcRect t="4080" r="-95"/>
          <a:stretch/>
        </p:blipFill>
        <p:spPr>
          <a:xfrm>
            <a:off x="7213422" y="4395831"/>
            <a:ext cx="4464768" cy="24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3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64085"/>
            <a:ext cx="12192000" cy="5819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감사드리세</a:t>
            </a:r>
            <a:r>
              <a:rPr lang="ko-KR" altLang="en-US" sz="5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만드신 주를 </a:t>
            </a:r>
            <a:r>
              <a:rPr lang="ko-KR" altLang="en-US" sz="5200" dirty="0">
                <a:solidFill>
                  <a:srgbClr val="A50E82">
                    <a:lumMod val="60000"/>
                    <a:lumOff val="40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</a:t>
            </a:r>
            <a:r>
              <a:rPr lang="ko-KR" altLang="en-US" sz="52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2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내게 즐거움과 기쁨 </a:t>
            </a:r>
            <a:r>
              <a:rPr lang="ko-KR" altLang="en-US" sz="52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주시었네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자녀 삼아 주시었네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감사드리세</a:t>
            </a:r>
            <a:r>
              <a:rPr lang="ko-KR" altLang="en-US" sz="52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만드신 주를 찬양</a:t>
            </a:r>
            <a:endParaRPr lang="en-US" altLang="ko-KR" sz="5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254" y="2147582"/>
            <a:ext cx="4174844" cy="373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2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166948"/>
            <a:ext cx="12192000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 예수님이 날 사랑하신대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 예수님이 날 구원하셨대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 </a:t>
            </a:r>
            <a:r>
              <a:rPr lang="ko-KR" altLang="en-US" sz="5400" dirty="0" err="1">
                <a:solidFill>
                  <a:schemeClr val="accent1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날위해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십자가 죽으셨대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 </a:t>
            </a: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우리를 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주의 자녀 삼으셨대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2412274" y="365760"/>
            <a:ext cx="3553097" cy="644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400" dirty="0">
                <a:solidFill>
                  <a:srgbClr val="00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72640" cy="144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1995" y="2269198"/>
            <a:ext cx="1457740" cy="110475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7309" y="1054967"/>
            <a:ext cx="1457740" cy="11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7290"/>
            <a:ext cx="12192000" cy="5724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예전엔 몰라 몰라 </a:t>
            </a:r>
            <a:r>
              <a:rPr lang="ko-KR" altLang="en-US" sz="5400" dirty="0" smtClean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그 사실 </a:t>
            </a: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몰라 몰라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예수님 </a:t>
            </a:r>
            <a:r>
              <a:rPr lang="ko-KR" altLang="en-US" sz="5400" dirty="0" smtClean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이 땅에 오신 </a:t>
            </a: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그 이유를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알아 알아 이제는 알아 알아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예수님이 </a:t>
            </a:r>
            <a:r>
              <a:rPr lang="ko-KR" altLang="en-US" sz="54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날 구원하셨대 </a:t>
            </a:r>
            <a:r>
              <a:rPr lang="en-US" altLang="ko-KR" sz="54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5400" dirty="0" smtClean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어머 </a:t>
            </a: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어머 어머 </a:t>
            </a:r>
            <a:r>
              <a:rPr lang="ko-KR" altLang="en-US" sz="5400" dirty="0" smtClean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어머</a:t>
            </a:r>
            <a:endParaRPr lang="en-US" altLang="ko-KR" sz="5400" dirty="0" smtClean="0">
              <a:solidFill>
                <a:srgbClr val="466C02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lvl="2">
              <a:lnSpc>
                <a:spcPct val="150000"/>
              </a:lnSpc>
              <a:defRPr/>
            </a:pPr>
            <a:endParaRPr lang="en-US" altLang="ko-KR" sz="2800" dirty="0" smtClean="0">
              <a:solidFill>
                <a:srgbClr val="466C02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768" y="2111484"/>
            <a:ext cx="3102180" cy="277625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43" y="4293325"/>
            <a:ext cx="1304668" cy="9887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43" y="1833154"/>
            <a:ext cx="1304668" cy="9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8715375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생각보다 더 크고도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세밀하신 </a:t>
            </a: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주님의 손길</a:t>
            </a:r>
            <a:endParaRPr lang="en-US" altLang="ko-KR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상황에도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놓치지 않네</a:t>
            </a:r>
            <a:endParaRPr lang="en-US" altLang="ko-KR" sz="6600" dirty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</a:t>
            </a:r>
            <a:endParaRPr lang="ko-KR" altLang="en-US" sz="54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24" y="1367595"/>
            <a:ext cx="3609975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0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47625" y="1318264"/>
            <a:ext cx="88011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나에게 일어난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모든 일들을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빚어가시는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도구로 삼으시네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9" y="1318264"/>
            <a:ext cx="3505201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6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64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1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1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AF2E671-F5EB-E4D7-2FA1-AB2A8DA225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382B59A3-DD8E-71C3-2239-3B16680491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BDD06132-C3D6-50A9-F004-829BAE9126B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12DB5872-671A-0E7D-BD06-B0845125D6C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7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AD2513C5-623B-17F8-B467-9FEBB8434C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9301B28C-71ED-25A8-632D-5AC59679C3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EE939D10-B027-D245-0225-6B0FB299C99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FE1466C0-F102-B2D6-0676-628AD1FAFC7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1DDD845B-121D-6EB3-D991-E9F302F01C0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5CC6993F-91F1-DBE3-15AF-0766B7C66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1">
            <a:extLst>
              <a:ext uri="{FF2B5EF4-FFF2-40B4-BE49-F238E27FC236}">
                <a16:creationId xmlns:a16="http://schemas.microsoft.com/office/drawing/2014/main" xmlns="" id="{E9119BDE-52C6-1AB2-27E5-0AD93FE5189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2">
            <a:extLst>
              <a:ext uri="{FF2B5EF4-FFF2-40B4-BE49-F238E27FC236}">
                <a16:creationId xmlns:a16="http://schemas.microsoft.com/office/drawing/2014/main" xmlns="" id="{59A33658-FDEC-3898-F664-A0F58BA9F0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13">
            <a:extLst>
              <a:ext uri="{FF2B5EF4-FFF2-40B4-BE49-F238E27FC236}">
                <a16:creationId xmlns:a16="http://schemas.microsoft.com/office/drawing/2014/main" xmlns="" id="{22FCAAE2-9009-4F43-9214-2312CB04DF4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8" name="PFE element 14">
            <a:extLst>
              <a:ext uri="{FF2B5EF4-FFF2-40B4-BE49-F238E27FC236}">
                <a16:creationId xmlns:a16="http://schemas.microsoft.com/office/drawing/2014/main" xmlns="" id="{103418C1-86F6-F4C3-7A36-A2D44845FC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5">
            <a:extLst>
              <a:ext uri="{FF2B5EF4-FFF2-40B4-BE49-F238E27FC236}">
                <a16:creationId xmlns:a16="http://schemas.microsoft.com/office/drawing/2014/main" xmlns="" id="{A1012484-AFAD-3AFD-E818-799E485BA0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6">
            <a:extLst>
              <a:ext uri="{FF2B5EF4-FFF2-40B4-BE49-F238E27FC236}">
                <a16:creationId xmlns:a16="http://schemas.microsoft.com/office/drawing/2014/main" xmlns="" id="{4DC176BC-4CDA-BA67-B121-DE7A10E23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1" y="1720828"/>
            <a:ext cx="11581079" cy="4962189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44000" bIns="0" rtlCol="0" anchor="ctr" anchorCtr="0">
            <a:spAutoFit/>
          </a:bodyPr>
          <a:lstStyle/>
          <a:p>
            <a:pPr marL="432000" lvl="1" algn="ctr"/>
            <a:r>
              <a:rPr lang="ko-KR" altLang="en-US" sz="8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여호와는 나의 목자시니</a:t>
            </a:r>
            <a:endParaRPr lang="en-US" altLang="ko-KR" sz="80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32000" lvl="1" algn="ctr"/>
            <a:r>
              <a:rPr lang="ko-KR" altLang="en-US" sz="8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내게 부족함이 없으리로다</a:t>
            </a:r>
            <a:endParaRPr lang="en-US" altLang="ko-KR" sz="80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 algn="ctr"/>
            <a:endParaRPr lang="en-US" altLang="ko-KR" sz="1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endParaRPr lang="en-US" altLang="ko-KR" sz="3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시편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23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편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1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절 말씀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–</a:t>
            </a:r>
          </a:p>
          <a:p>
            <a:pPr marL="571500" indent="-571500" algn="ctr">
              <a:buFontTx/>
              <a:buChar char="-"/>
            </a:pPr>
            <a:endParaRPr lang="en-US" altLang="ko-KR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574" y="290948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321004"/>
            <a:ext cx="8308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7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9292287" y="3324497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272410" y="33528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2863" y="97373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93" y="1755364"/>
            <a:ext cx="10467975" cy="4392692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아들을 낳으리니</a:t>
            </a:r>
            <a:r>
              <a:rPr lang="en-US" altLang="ko-KR" sz="60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이름을 </a:t>
            </a:r>
            <a:r>
              <a:rPr lang="ko-KR" altLang="en-US" sz="60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예수라 하라</a:t>
            </a:r>
            <a:endParaRPr lang="en-US" altLang="ko-KR" sz="60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이는 그가 자기 백성을</a:t>
            </a:r>
            <a:endParaRPr lang="en-US" altLang="ko-KR" sz="6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그들의 죄에서 </a:t>
            </a:r>
            <a:r>
              <a:rPr lang="ko-KR" altLang="en-US" sz="60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구원할 </a:t>
            </a:r>
            <a:r>
              <a:rPr lang="ko-KR" altLang="en-US" sz="6000" b="1" dirty="0" err="1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자이심이라</a:t>
            </a:r>
            <a:endParaRPr lang="en-US" altLang="ko-KR" sz="60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3600" b="1" dirty="0" smtClean="0">
              <a:ln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마태복음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21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아멘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17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203133"/>
            <a:ext cx="3753395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485614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소중한 아이 </a:t>
            </a:r>
            <a:r>
              <a:rPr lang="ko-KR" altLang="en-US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정말</a:t>
            </a:r>
            <a:r>
              <a:rPr lang="en-US" altLang="ko-KR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만드셨지  </a:t>
            </a:r>
            <a:r>
              <a:rPr lang="ko-KR" altLang="en-US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우아</a:t>
            </a:r>
            <a:r>
              <a:rPr lang="en-US" altLang="ko-KR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하나님 사랑 </a:t>
            </a: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사랑해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너를 만나 행복해 </a:t>
            </a:r>
            <a:r>
              <a:rPr lang="ko-KR" altLang="en-US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행복해</a:t>
            </a:r>
            <a:endParaRPr lang="en-US" altLang="ko-KR" sz="6000" dirty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소중한 아이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73500" t="52191" r="5028" b="12705"/>
          <a:stretch/>
        </p:blipFill>
        <p:spPr>
          <a:xfrm>
            <a:off x="9509760" y="4178191"/>
            <a:ext cx="2465911" cy="23319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664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 </a:t>
            </a:r>
            <a:r>
              <a:rPr lang="ko-KR" altLang="en-US" sz="6600" dirty="0" err="1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</a:t>
            </a: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꼬마 선교사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키도 작고 어리지만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누굴 만나든 어디를 가든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예수님이 최고라고 </a:t>
            </a:r>
            <a:r>
              <a:rPr lang="ko-KR" altLang="en-US" sz="6600" dirty="0" err="1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자랑할래요</a:t>
            </a:r>
            <a:r>
              <a:rPr lang="en-US" altLang="ko-KR" sz="66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꼬마 선교사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4630" l="48125" r="76094"/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-157741" y="1870572"/>
            <a:ext cx="3630515" cy="24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 </a:t>
            </a:r>
            <a:r>
              <a:rPr lang="ko-KR" altLang="en-US" sz="6600" dirty="0" err="1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</a:t>
            </a: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꼬마 선교사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키도 작고 어리지만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우릴 위해서 죽으신 주님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세상사람들에게 </a:t>
            </a:r>
            <a:r>
              <a:rPr lang="ko-KR" altLang="en-US" sz="6600" dirty="0" err="1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알려줄래요</a:t>
            </a:r>
            <a:r>
              <a:rPr lang="en-US" altLang="ko-KR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endParaRPr lang="en-US" altLang="ko-KR" sz="66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4630" l="48125" r="76094"/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9064080" y="1967849"/>
            <a:ext cx="3630515" cy="24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누굴 만나든 어디를 가든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예수님이 최고라고 </a:t>
            </a:r>
            <a:r>
              <a:rPr lang="ko-KR" altLang="en-US" sz="6600" dirty="0" err="1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자랑할래요</a:t>
            </a:r>
            <a:endParaRPr lang="en-US" altLang="ko-KR" sz="66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66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5463" l="48125" r="79740">
                        <a14:foregroundMark x1="68438" y1="27315" x2="68438" y2="27315"/>
                        <a14:foregroundMark x1="73177" y1="32870" x2="73177" y2="32870"/>
                        <a14:foregroundMark x1="71979" y1="36389" x2="71979" y2="36389"/>
                        <a14:foregroundMark x1="53125" y1="41944" x2="53125" y2="41944"/>
                        <a14:foregroundMark x1="52604" y1="29352" x2="52604" y2="29352"/>
                        <a14:foregroundMark x1="53125" y1="50093" x2="53125" y2="50093"/>
                        <a14:foregroundMark x1="70781" y1="51944" x2="70781" y2="51944"/>
                        <a14:foregroundMark x1="72292" y1="45185" x2="72292" y2="45185"/>
                      </a14:backgroundRemoval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4190523" y="4166299"/>
            <a:ext cx="4050013" cy="26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-121068" y="292963"/>
            <a:ext cx="3888419" cy="7607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53737"/>
            <a:ext cx="12109142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en-US" altLang="ko-KR" sz="2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없어요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길은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</a:t>
            </a:r>
            <a:r>
              <a:rPr lang="en-US" altLang="ko-KR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천국 가는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길은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endParaRPr lang="en-US" altLang="ko-KR" sz="36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있어요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오직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 길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예수님만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믿으세요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</a:t>
            </a:r>
            <a:r>
              <a:rPr lang="en-US" altLang="ko-KR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endParaRPr lang="en-US" altLang="ko-KR" sz="3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440">
            <a:off x="138305" y="2378072"/>
            <a:ext cx="2669612" cy="28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1.xml><?xml version="1.0" encoding="utf-8"?>
<a:theme xmlns:a="http://schemas.openxmlformats.org/drawingml/2006/main" name="1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9721</TotalTime>
  <Words>582</Words>
  <Application>Microsoft Office PowerPoint</Application>
  <PresentationFormat>와이드스크린</PresentationFormat>
  <Paragraphs>193</Paragraphs>
  <Slides>45</Slides>
  <Notes>24</Notes>
  <HiddenSlides>4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45</vt:i4>
      </vt:variant>
    </vt:vector>
  </HeadingPairs>
  <TitlesOfParts>
    <vt:vector size="70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이온</vt:lpstr>
      <vt:lpstr>6_Office 테마</vt:lpstr>
      <vt:lpstr>Office 테마</vt:lpstr>
      <vt:lpstr>슬라이스</vt:lpstr>
      <vt:lpstr>1_추억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1661</cp:revision>
  <dcterms:created xsi:type="dcterms:W3CDTF">2021-01-04T13:13:52Z</dcterms:created>
  <dcterms:modified xsi:type="dcterms:W3CDTF">2024-11-02T11:21:09Z</dcterms:modified>
</cp:coreProperties>
</file>