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243" r:id="rId3"/>
  </p:sldMasterIdLst>
  <p:notesMasterIdLst>
    <p:notesMasterId r:id="rId26"/>
  </p:notesMasterIdLst>
  <p:sldIdLst>
    <p:sldId id="279" r:id="rId4"/>
    <p:sldId id="323" r:id="rId5"/>
    <p:sldId id="324" r:id="rId6"/>
    <p:sldId id="267" r:id="rId7"/>
    <p:sldId id="299" r:id="rId8"/>
    <p:sldId id="300" r:id="rId9"/>
    <p:sldId id="311" r:id="rId10"/>
    <p:sldId id="312" r:id="rId11"/>
    <p:sldId id="318" r:id="rId12"/>
    <p:sldId id="319" r:id="rId13"/>
    <p:sldId id="320" r:id="rId14"/>
    <p:sldId id="306" r:id="rId15"/>
    <p:sldId id="307" r:id="rId16"/>
    <p:sldId id="332" r:id="rId17"/>
    <p:sldId id="333" r:id="rId18"/>
    <p:sldId id="334" r:id="rId19"/>
    <p:sldId id="335" r:id="rId20"/>
    <p:sldId id="338" r:id="rId21"/>
    <p:sldId id="329" r:id="rId22"/>
    <p:sldId id="330" r:id="rId23"/>
    <p:sldId id="331" r:id="rId24"/>
    <p:sldId id="336" r:id="rId2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ED4D05"/>
    <a:srgbClr val="404040"/>
    <a:srgbClr val="C54646"/>
    <a:srgbClr val="FF51CC"/>
    <a:srgbClr val="8B15CD"/>
    <a:srgbClr val="4679C5"/>
    <a:srgbClr val="0066FF"/>
    <a:srgbClr val="466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700" autoAdjust="0"/>
  </p:normalViewPr>
  <p:slideViewPr>
    <p:cSldViewPr snapToGrid="0">
      <p:cViewPr varScale="1">
        <p:scale>
          <a:sx n="110" d="100"/>
          <a:sy n="110" d="100"/>
        </p:scale>
        <p:origin x="92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880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0284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504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2769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3911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9567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3464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273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5714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0826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5350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0118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9969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5211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0423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5338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6016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627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8000">
              <a:srgbClr val="A24523"/>
            </a:gs>
            <a:gs pos="32137">
              <a:srgbClr val="BE2E1A"/>
            </a:gs>
            <a:gs pos="19274">
              <a:srgbClr val="D91610"/>
            </a:gs>
            <a:gs pos="19248">
              <a:srgbClr val="D91610"/>
            </a:gs>
            <a:gs pos="8000">
              <a:srgbClr val="F10107"/>
            </a:gs>
            <a:gs pos="42198">
              <a:srgbClr val="B3371E"/>
            </a:gs>
            <a:gs pos="77500">
              <a:srgbClr val="6E7336"/>
            </a:gs>
            <a:gs pos="97000">
              <a:schemeClr val="bg2">
                <a:tint val="97000"/>
                <a:hueMod val="162000"/>
                <a:satMod val="200000"/>
                <a:lumMod val="124000"/>
              </a:schemeClr>
            </a:gs>
          </a:gsLst>
          <a:path path="circle">
            <a:fillToRect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8000">
              <a:srgbClr val="A24523"/>
            </a:gs>
            <a:gs pos="32137">
              <a:srgbClr val="BE2E1A"/>
            </a:gs>
            <a:gs pos="19274">
              <a:srgbClr val="D91610"/>
            </a:gs>
            <a:gs pos="19248">
              <a:srgbClr val="D91610"/>
            </a:gs>
            <a:gs pos="8000">
              <a:srgbClr val="F10107"/>
            </a:gs>
            <a:gs pos="42198">
              <a:srgbClr val="B3371E"/>
            </a:gs>
            <a:gs pos="77500">
              <a:srgbClr val="6E7336"/>
            </a:gs>
            <a:gs pos="97000">
              <a:schemeClr val="bg2">
                <a:tint val="97000"/>
                <a:hueMod val="162000"/>
                <a:satMod val="200000"/>
                <a:lumMod val="124000"/>
              </a:schemeClr>
            </a:gs>
          </a:gsLst>
          <a:path path="circle">
            <a:fillToRect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rgbClr val="A24523"/>
            </a:gs>
            <a:gs pos="32137">
              <a:srgbClr val="BE2E1A"/>
            </a:gs>
            <a:gs pos="19274">
              <a:srgbClr val="D91610"/>
            </a:gs>
            <a:gs pos="19248">
              <a:srgbClr val="D91610"/>
            </a:gs>
            <a:gs pos="8000">
              <a:srgbClr val="F10107"/>
            </a:gs>
            <a:gs pos="42198">
              <a:srgbClr val="B3371E"/>
            </a:gs>
            <a:gs pos="77500">
              <a:srgbClr val="6E7336"/>
            </a:gs>
            <a:gs pos="97000">
              <a:schemeClr val="bg2">
                <a:tint val="97000"/>
                <a:hueMod val="162000"/>
                <a:satMod val="200000"/>
                <a:lumMod val="124000"/>
              </a:schemeClr>
            </a:gs>
          </a:gsLst>
          <a:path path="circle">
            <a:fillToRect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2021-12-11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0826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244" r:id="rId1"/>
    <p:sldLayoutId id="2147485245" r:id="rId2"/>
    <p:sldLayoutId id="2147485246" r:id="rId3"/>
    <p:sldLayoutId id="2147485247" r:id="rId4"/>
    <p:sldLayoutId id="2147485248" r:id="rId5"/>
    <p:sldLayoutId id="2147485249" r:id="rId6"/>
    <p:sldLayoutId id="2147485250" r:id="rId7"/>
    <p:sldLayoutId id="2147485251" r:id="rId8"/>
    <p:sldLayoutId id="2147485252" r:id="rId9"/>
    <p:sldLayoutId id="2147485253" r:id="rId10"/>
    <p:sldLayoutId id="2147485254" r:id="rId11"/>
    <p:sldLayoutId id="2147485255" r:id="rId12"/>
    <p:sldLayoutId id="2147485256" r:id="rId13"/>
    <p:sldLayoutId id="2147485257" r:id="rId14"/>
    <p:sldLayoutId id="2147485258" r:id="rId15"/>
    <p:sldLayoutId id="2147485259" r:id="rId16"/>
    <p:sldLayoutId id="214748526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1" y="892090"/>
            <a:ext cx="9144001" cy="5431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263587"/>
            <a:ext cx="9187542" cy="94397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3200" dirty="0" smtClean="0">
                <a:ln w="6600">
                  <a:noFill/>
                  <a:prstDash val="solid"/>
                </a:ln>
                <a:solidFill>
                  <a:schemeClr val="bg1">
                    <a:lumMod val="50000"/>
                    <a:lumOff val="50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3200" dirty="0" smtClean="0">
              <a:ln w="6600">
                <a:noFill/>
                <a:prstDash val="solid"/>
              </a:ln>
              <a:solidFill>
                <a:schemeClr val="bg1">
                  <a:lumMod val="50000"/>
                  <a:lumOff val="5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13" y="657779"/>
            <a:ext cx="8889501" cy="2635850"/>
          </a:xfrm>
          <a:prstGeom prst="rect">
            <a:avLst/>
          </a:prstGeom>
          <a:noFill/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9600" b="1" dirty="0" smtClean="0">
                <a:ln w="6600">
                  <a:solidFill>
                    <a:schemeClr val="tx1"/>
                  </a:solidFill>
                  <a:prstDash val="solid"/>
                </a:ln>
                <a:gradFill>
                  <a:gsLst>
                    <a:gs pos="60000">
                      <a:srgbClr val="FB5B56"/>
                    </a:gs>
                    <a:gs pos="65000">
                      <a:schemeClr val="accent1">
                        <a:lumMod val="5000"/>
                        <a:lumOff val="95000"/>
                      </a:schemeClr>
                    </a:gs>
                    <a:gs pos="40362">
                      <a:srgbClr val="A26DBF"/>
                    </a:gs>
                    <a:gs pos="29000">
                      <a:schemeClr val="accent4">
                        <a:lumMod val="75000"/>
                      </a:schemeClr>
                    </a:gs>
                    <a:gs pos="97000">
                      <a:srgbClr val="FF0000"/>
                    </a:gs>
                    <a:gs pos="67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50800" dist="127000" dir="7380000" algn="tr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겨울</a:t>
            </a:r>
            <a:r>
              <a:rPr lang="ko-KR" altLang="en-US" sz="9600" b="1" dirty="0" smtClean="0">
                <a:ln w="660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60000">
                      <a:srgbClr val="FB5B56"/>
                    </a:gs>
                    <a:gs pos="65000">
                      <a:schemeClr val="accent1">
                        <a:lumMod val="5000"/>
                        <a:lumOff val="95000"/>
                      </a:schemeClr>
                    </a:gs>
                    <a:gs pos="40362">
                      <a:srgbClr val="A26DBF"/>
                    </a:gs>
                    <a:gs pos="29000">
                      <a:schemeClr val="accent4">
                        <a:lumMod val="75000"/>
                      </a:schemeClr>
                    </a:gs>
                    <a:gs pos="97000">
                      <a:srgbClr val="FF0000"/>
                    </a:gs>
                    <a:gs pos="67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127000" dir="7380000" algn="tr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 </a:t>
            </a:r>
            <a:r>
              <a:rPr lang="ko-KR" altLang="en-US" sz="9600" b="1" dirty="0" smtClean="0">
                <a:ln w="660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60000">
                      <a:srgbClr val="FB5B56"/>
                    </a:gs>
                    <a:gs pos="65000">
                      <a:schemeClr val="accent1">
                        <a:lumMod val="5000"/>
                        <a:lumOff val="95000"/>
                      </a:schemeClr>
                    </a:gs>
                    <a:gs pos="40362">
                      <a:srgbClr val="A26DBF"/>
                    </a:gs>
                    <a:gs pos="29000">
                      <a:schemeClr val="accent4">
                        <a:lumMod val="75000"/>
                      </a:schemeClr>
                    </a:gs>
                    <a:gs pos="97000">
                      <a:srgbClr val="FF0000"/>
                    </a:gs>
                    <a:gs pos="67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127000" dir="7380000" algn="tr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성경학교 </a:t>
            </a:r>
            <a:endParaRPr lang="en-US" altLang="ko-KR" sz="7200" b="1" dirty="0" smtClean="0">
              <a:ln w="6600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60000">
                    <a:srgbClr val="FB5B56"/>
                  </a:gs>
                  <a:gs pos="65000">
                    <a:schemeClr val="accent1">
                      <a:lumMod val="5000"/>
                      <a:lumOff val="95000"/>
                    </a:schemeClr>
                  </a:gs>
                  <a:gs pos="40362">
                    <a:srgbClr val="A26DBF"/>
                  </a:gs>
                  <a:gs pos="29000">
                    <a:schemeClr val="accent4">
                      <a:lumMod val="75000"/>
                    </a:schemeClr>
                  </a:gs>
                  <a:gs pos="97000">
                    <a:srgbClr val="FF0000"/>
                  </a:gs>
                  <a:gs pos="67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127000" dir="7380000" algn="tr" rotWithShape="0">
                  <a:prstClr val="black">
                    <a:alpha val="40000"/>
                  </a:prst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950" y="3081377"/>
            <a:ext cx="1745768" cy="2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818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031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14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53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11408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</a:t>
            </a:r>
            <a:r>
              <a:rPr lang="ko-KR" altLang="en-US" sz="4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시간입니다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7010128" y="345294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72606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395151" y="2088195"/>
            <a:ext cx="2717074" cy="3466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11801" t="4945" r="11801"/>
          <a:stretch/>
        </p:blipFill>
        <p:spPr>
          <a:xfrm>
            <a:off x="0" y="988126"/>
            <a:ext cx="1832066" cy="2200138"/>
          </a:xfrm>
          <a:prstGeom prst="rect">
            <a:avLst/>
          </a:prstGeom>
        </p:spPr>
      </p:pic>
      <p:sp>
        <p:nvSpPr>
          <p:cNvPr id="10" name="하트 9"/>
          <p:cNvSpPr/>
          <p:nvPr/>
        </p:nvSpPr>
        <p:spPr>
          <a:xfrm>
            <a:off x="1606189" y="279545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2116728" y="2438401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하트 11"/>
          <p:cNvSpPr/>
          <p:nvPr/>
        </p:nvSpPr>
        <p:spPr>
          <a:xfrm>
            <a:off x="2587535" y="225987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87881" y="1529643"/>
            <a:ext cx="564261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5000" dirty="0" smtClean="0">
                <a:latin typeface="+mj-ea"/>
                <a:ea typeface="+mj-ea"/>
              </a:rPr>
              <a:t>동전</a:t>
            </a:r>
            <a:r>
              <a:rPr lang="en-US" altLang="ko-KR" sz="5000" dirty="0" smtClean="0">
                <a:latin typeface="+mj-ea"/>
                <a:ea typeface="+mj-ea"/>
              </a:rPr>
              <a:t> </a:t>
            </a:r>
            <a:r>
              <a:rPr lang="ko-KR" altLang="ko-KR" sz="5000" dirty="0" smtClean="0">
                <a:latin typeface="+mj-ea"/>
                <a:ea typeface="+mj-ea"/>
              </a:rPr>
              <a:t>하나 </a:t>
            </a:r>
            <a:endParaRPr lang="en-US" altLang="ko-KR" sz="5000" dirty="0" smtClean="0">
              <a:latin typeface="+mj-ea"/>
              <a:ea typeface="+mj-ea"/>
            </a:endParaRPr>
          </a:p>
          <a:p>
            <a:r>
              <a:rPr lang="ko-KR" altLang="ko-KR" sz="5000" dirty="0" smtClean="0">
                <a:latin typeface="+mj-ea"/>
                <a:ea typeface="+mj-ea"/>
              </a:rPr>
              <a:t>동전</a:t>
            </a:r>
            <a:r>
              <a:rPr lang="en-US" altLang="ko-KR" sz="5000" dirty="0" smtClean="0">
                <a:latin typeface="+mj-ea"/>
                <a:ea typeface="+mj-ea"/>
              </a:rPr>
              <a:t> </a:t>
            </a:r>
            <a:r>
              <a:rPr lang="ko-KR" altLang="ko-KR" sz="5000" dirty="0" smtClean="0">
                <a:latin typeface="+mj-ea"/>
                <a:ea typeface="+mj-ea"/>
              </a:rPr>
              <a:t>둘 </a:t>
            </a:r>
            <a:endParaRPr lang="en-US" altLang="ko-KR" sz="5000" dirty="0" smtClean="0">
              <a:latin typeface="+mj-ea"/>
              <a:ea typeface="+mj-ea"/>
            </a:endParaRPr>
          </a:p>
          <a:p>
            <a:r>
              <a:rPr lang="ko-KR" altLang="en-US" sz="5000" dirty="0" smtClean="0">
                <a:latin typeface="+mj-ea"/>
                <a:ea typeface="+mj-ea"/>
              </a:rPr>
              <a:t>칠</a:t>
            </a:r>
            <a:r>
              <a:rPr lang="ko-KR" altLang="ko-KR" sz="5000" dirty="0" smtClean="0">
                <a:latin typeface="+mj-ea"/>
                <a:ea typeface="+mj-ea"/>
              </a:rPr>
              <a:t>일</a:t>
            </a:r>
            <a:r>
              <a:rPr lang="en-US" altLang="ko-KR" sz="5000" dirty="0" smtClean="0">
                <a:latin typeface="+mj-ea"/>
                <a:ea typeface="+mj-ea"/>
              </a:rPr>
              <a:t> </a:t>
            </a:r>
            <a:r>
              <a:rPr lang="ko-KR" altLang="ko-KR" sz="5000" dirty="0" smtClean="0">
                <a:latin typeface="+mj-ea"/>
                <a:ea typeface="+mj-ea"/>
              </a:rPr>
              <a:t>동안 </a:t>
            </a:r>
            <a:r>
              <a:rPr lang="ko-KR" altLang="ko-KR" sz="5000" dirty="0">
                <a:latin typeface="+mj-ea"/>
                <a:ea typeface="+mj-ea"/>
              </a:rPr>
              <a:t>모아서 </a:t>
            </a:r>
            <a:endParaRPr lang="en-US" altLang="ko-KR" sz="5000" dirty="0" smtClean="0">
              <a:latin typeface="+mj-ea"/>
              <a:ea typeface="+mj-ea"/>
            </a:endParaRPr>
          </a:p>
          <a:p>
            <a:r>
              <a:rPr lang="ko-KR" altLang="ko-KR" sz="5000" dirty="0" smtClean="0">
                <a:latin typeface="+mj-ea"/>
                <a:ea typeface="+mj-ea"/>
              </a:rPr>
              <a:t>하나님께 드려요 </a:t>
            </a:r>
            <a:endParaRPr lang="en-US" altLang="ko-KR" sz="5000" dirty="0" smtClean="0">
              <a:latin typeface="+mj-ea"/>
              <a:ea typeface="+mj-ea"/>
            </a:endParaRPr>
          </a:p>
          <a:p>
            <a:r>
              <a:rPr lang="ko-KR" altLang="ko-KR" sz="5000" dirty="0" smtClean="0">
                <a:latin typeface="+mj-ea"/>
                <a:ea typeface="+mj-ea"/>
              </a:rPr>
              <a:t>마음으로 드려요</a:t>
            </a:r>
            <a:endParaRPr lang="ko-KR" altLang="ko-KR" sz="5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37772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395151" y="2088194"/>
            <a:ext cx="2717074" cy="3466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11801" t="4945" r="11801"/>
          <a:stretch/>
        </p:blipFill>
        <p:spPr>
          <a:xfrm>
            <a:off x="0" y="988125"/>
            <a:ext cx="1832066" cy="2200138"/>
          </a:xfrm>
          <a:prstGeom prst="rect">
            <a:avLst/>
          </a:prstGeom>
        </p:spPr>
      </p:pic>
      <p:sp>
        <p:nvSpPr>
          <p:cNvPr id="10" name="하트 9"/>
          <p:cNvSpPr/>
          <p:nvPr/>
        </p:nvSpPr>
        <p:spPr>
          <a:xfrm>
            <a:off x="1606189" y="2795451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하트 10"/>
          <p:cNvSpPr/>
          <p:nvPr/>
        </p:nvSpPr>
        <p:spPr>
          <a:xfrm>
            <a:off x="2116728" y="2438400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하트 11"/>
          <p:cNvSpPr/>
          <p:nvPr/>
        </p:nvSpPr>
        <p:spPr>
          <a:xfrm>
            <a:off x="2587535" y="225987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659086" y="2734491"/>
            <a:ext cx="1088571" cy="56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67348" y="1399014"/>
            <a:ext cx="58227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4800" dirty="0" smtClean="0">
                <a:latin typeface="+mj-ea"/>
                <a:ea typeface="+mj-ea"/>
              </a:rPr>
              <a:t>먹고</a:t>
            </a:r>
            <a:r>
              <a:rPr lang="en-US" altLang="ko-KR" sz="4800" dirty="0" smtClean="0">
                <a:latin typeface="+mj-ea"/>
                <a:ea typeface="+mj-ea"/>
              </a:rPr>
              <a:t> </a:t>
            </a:r>
            <a:r>
              <a:rPr lang="ko-KR" altLang="ko-KR" sz="4800" dirty="0" smtClean="0">
                <a:latin typeface="+mj-ea"/>
                <a:ea typeface="+mj-ea"/>
              </a:rPr>
              <a:t>싶고 </a:t>
            </a:r>
            <a:endParaRPr lang="en-US" altLang="ko-KR" sz="4800" dirty="0" smtClean="0">
              <a:latin typeface="+mj-ea"/>
              <a:ea typeface="+mj-ea"/>
            </a:endParaRPr>
          </a:p>
          <a:p>
            <a:r>
              <a:rPr lang="ko-KR" altLang="en-US" sz="4800" dirty="0" smtClean="0">
                <a:latin typeface="+mj-ea"/>
                <a:ea typeface="+mj-ea"/>
              </a:rPr>
              <a:t>갖고 싶은 </a:t>
            </a:r>
            <a:endParaRPr lang="en-US" altLang="ko-KR" sz="4800" dirty="0" smtClean="0">
              <a:latin typeface="+mj-ea"/>
              <a:ea typeface="+mj-ea"/>
            </a:endParaRPr>
          </a:p>
          <a:p>
            <a:r>
              <a:rPr lang="ko-KR" altLang="en-US" sz="4800" dirty="0" smtClean="0">
                <a:latin typeface="+mj-ea"/>
                <a:ea typeface="+mj-ea"/>
              </a:rPr>
              <a:t>욕심도 있지만 </a:t>
            </a:r>
            <a:endParaRPr lang="en-US" altLang="ko-KR" sz="4800" dirty="0" smtClean="0">
              <a:latin typeface="+mj-ea"/>
              <a:ea typeface="+mj-ea"/>
            </a:endParaRPr>
          </a:p>
          <a:p>
            <a:r>
              <a:rPr lang="ko-KR" altLang="en-US" sz="4800" dirty="0" smtClean="0">
                <a:latin typeface="+mj-ea"/>
                <a:ea typeface="+mj-ea"/>
              </a:rPr>
              <a:t>예쁜 마음 정성 모아</a:t>
            </a:r>
            <a:r>
              <a:rPr lang="ko-KR" altLang="ko-KR" sz="4800" dirty="0" smtClean="0">
                <a:latin typeface="+mj-ea"/>
                <a:ea typeface="+mj-ea"/>
              </a:rPr>
              <a:t> </a:t>
            </a:r>
            <a:endParaRPr lang="en-US" altLang="ko-KR" sz="4800" dirty="0" smtClean="0">
              <a:latin typeface="+mj-ea"/>
              <a:ea typeface="+mj-ea"/>
            </a:endParaRPr>
          </a:p>
          <a:p>
            <a:r>
              <a:rPr lang="ko-KR" altLang="ko-KR" sz="4800" dirty="0" smtClean="0">
                <a:latin typeface="+mj-ea"/>
                <a:ea typeface="+mj-ea"/>
              </a:rPr>
              <a:t>하나님께 드려요</a:t>
            </a:r>
            <a:endParaRPr lang="ko-KR" altLang="ko-KR" sz="4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55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11408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</a:t>
            </a:r>
            <a:r>
              <a:rPr lang="ko-KR" altLang="en-US" sz="4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시간입니다</a:t>
            </a:r>
            <a:endParaRPr lang="en-US" altLang="ko-KR" sz="44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7010128" y="3374572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788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386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744529" y="1626818"/>
            <a:ext cx="7776864" cy="3186354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683569" y="1463040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3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000" dirty="0" smtClean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60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165462"/>
            <a:ext cx="9144000" cy="6531429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72640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660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883" y="857217"/>
            <a:ext cx="9214945" cy="54476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bliqueBottomRight"/>
            <a:lightRig rig="threePt" dir="t"/>
          </a:scene3d>
          <a:sp3d prstMaterial="plastic">
            <a:bevelT w="254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ko-KR" sz="12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아들을 낳으리니 이름을 예수라 하라</a:t>
            </a:r>
            <a:endParaRPr lang="en-US" altLang="ko-KR" sz="44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이는 그가 자기 백성을</a:t>
            </a:r>
            <a:endParaRPr lang="en-US" altLang="ko-KR" sz="4400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그들의 죄에서 구원할 자이심이라</a:t>
            </a:r>
            <a:endParaRPr lang="en-US" altLang="ko-KR" sz="4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하니라</a:t>
            </a:r>
            <a:r>
              <a:rPr lang="ko-KR" altLang="en-US" sz="4400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4400" dirty="0" smtClean="0">
              <a:ln w="0"/>
              <a:solidFill>
                <a:srgbClr val="C5464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400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dirty="0" smtClean="0">
                <a:ln w="0"/>
                <a:solidFill>
                  <a:srgbClr val="C54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  </a:t>
            </a:r>
            <a:r>
              <a:rPr lang="ko-KR" alt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마태복음 </a:t>
            </a:r>
            <a:r>
              <a:rPr lang="en-US" altLang="ko-KR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r>
              <a:rPr lang="ko-KR" alt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장 </a:t>
            </a:r>
            <a:r>
              <a:rPr lang="en-US" altLang="ko-KR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21</a:t>
            </a:r>
            <a:r>
              <a:rPr lang="ko-KR" alt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절</a:t>
            </a:r>
            <a:endParaRPr lang="en-US" altLang="ko-KR" sz="2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0" y="0"/>
            <a:ext cx="2734493" cy="707445"/>
          </a:xfrm>
          <a:prstGeom prst="roundRect">
            <a:avLst/>
          </a:prstGeom>
          <a:solidFill>
            <a:srgbClr val="FF5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/>
              <a:t>12</a:t>
            </a:r>
            <a:r>
              <a:rPr lang="ko-KR" altLang="en-US" sz="2400" b="1" dirty="0" smtClean="0"/>
              <a:t>월 요절송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28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53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24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999"/>
            <a:ext cx="9139428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939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999"/>
            <a:ext cx="9139428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408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857250"/>
            <a:ext cx="9139429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680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슬라이스">
  <a:themeElements>
    <a:clrScheme name="보라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낡은 질감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1871</TotalTime>
  <Words>123</Words>
  <Application>Microsoft Office PowerPoint</Application>
  <PresentationFormat>화면 슬라이드 쇼(4:3)</PresentationFormat>
  <Paragraphs>44</Paragraphs>
  <Slides>22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22</vt:i4>
      </vt:variant>
    </vt:vector>
  </HeadingPairs>
  <TitlesOfParts>
    <vt:vector size="37" baseType="lpstr">
      <vt:lpstr>HY견고딕</vt:lpstr>
      <vt:lpstr>HY중고딕</vt:lpstr>
      <vt:lpstr>HY헤드라인M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슬라이스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340</cp:revision>
  <dcterms:created xsi:type="dcterms:W3CDTF">2021-01-04T13:13:52Z</dcterms:created>
  <dcterms:modified xsi:type="dcterms:W3CDTF">2021-12-11T12:58:03Z</dcterms:modified>
</cp:coreProperties>
</file>