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5.mp3" ContentType="audio/unknown"/>
  <Override PartName="/ppt/media/media6.mp3" ContentType="audio/unknown"/>
  <Override PartName="/ppt/media/media7.mp3" ContentType="audio/unknown"/>
  <Override PartName="/ppt/media/media8.mp3" ContentType="audio/unknown"/>
  <Override PartName="/ppt/media/media9.mp3" ContentType="audio/unknown"/>
  <Override PartName="/ppt/media/media10.mp3" ContentType="audio/unknown"/>
  <Override PartName="/ppt/media/media11.mp3" ContentType="audio/unknown"/>
  <Override PartName="/ppt/media/media12.mp3" ContentType="audio/unknown"/>
  <Override PartName="/ppt/media/media13.mp3" ContentType="audio/unknown"/>
  <Override PartName="/ppt/media/media14.mp3" ContentType="audio/unknown"/>
  <Override PartName="/ppt/media/media15.mp3" ContentType="audio/unknown"/>
  <Override PartName="/ppt/media/media16.mp3" ContentType="audio/unknown"/>
  <Override PartName="/ppt/media/media17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나눔고딕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b="1" sz="1200">
        <a:latin typeface="+mj-lt"/>
        <a:ea typeface="+mj-ea"/>
        <a:cs typeface="+mj-cs"/>
        <a:sym typeface="나눔고딕"/>
      </a:defRPr>
    </a:lvl1pPr>
    <a:lvl2pPr indent="228600" latinLnBrk="0">
      <a:defRPr b="1" sz="1200">
        <a:latin typeface="+mj-lt"/>
        <a:ea typeface="+mj-ea"/>
        <a:cs typeface="+mj-cs"/>
        <a:sym typeface="나눔고딕"/>
      </a:defRPr>
    </a:lvl2pPr>
    <a:lvl3pPr indent="457200" latinLnBrk="0">
      <a:defRPr b="1" sz="1200">
        <a:latin typeface="+mj-lt"/>
        <a:ea typeface="+mj-ea"/>
        <a:cs typeface="+mj-cs"/>
        <a:sym typeface="나눔고딕"/>
      </a:defRPr>
    </a:lvl3pPr>
    <a:lvl4pPr indent="685800" latinLnBrk="0">
      <a:defRPr b="1" sz="1200">
        <a:latin typeface="+mj-lt"/>
        <a:ea typeface="+mj-ea"/>
        <a:cs typeface="+mj-cs"/>
        <a:sym typeface="나눔고딕"/>
      </a:defRPr>
    </a:lvl4pPr>
    <a:lvl5pPr indent="914400" latinLnBrk="0">
      <a:defRPr b="1" sz="1200">
        <a:latin typeface="+mj-lt"/>
        <a:ea typeface="+mj-ea"/>
        <a:cs typeface="+mj-cs"/>
        <a:sym typeface="나눔고딕"/>
      </a:defRPr>
    </a:lvl5pPr>
    <a:lvl6pPr indent="1143000" latinLnBrk="0">
      <a:defRPr b="1" sz="1200">
        <a:latin typeface="+mj-lt"/>
        <a:ea typeface="+mj-ea"/>
        <a:cs typeface="+mj-cs"/>
        <a:sym typeface="나눔고딕"/>
      </a:defRPr>
    </a:lvl6pPr>
    <a:lvl7pPr indent="1371600" latinLnBrk="0">
      <a:defRPr b="1" sz="1200">
        <a:latin typeface="+mj-lt"/>
        <a:ea typeface="+mj-ea"/>
        <a:cs typeface="+mj-cs"/>
        <a:sym typeface="나눔고딕"/>
      </a:defRPr>
    </a:lvl7pPr>
    <a:lvl8pPr indent="1600200" latinLnBrk="0">
      <a:defRPr b="1" sz="1200">
        <a:latin typeface="+mj-lt"/>
        <a:ea typeface="+mj-ea"/>
        <a:cs typeface="+mj-cs"/>
        <a:sym typeface="나눔고딕"/>
      </a:defRPr>
    </a:lvl8pPr>
    <a:lvl9pPr indent="1828800" latinLnBrk="0">
      <a:defRPr b="1" sz="1200">
        <a:latin typeface="+mj-lt"/>
        <a:ea typeface="+mj-ea"/>
        <a:cs typeface="+mj-cs"/>
        <a:sym typeface="나눔고딕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/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12" name="본문 첫 번째 줄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21" name="본문 첫 번째 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2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텍스트"/>
          <p:cNvSpPr txBox="1"/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cap="all" sz="4000"/>
            </a:lvl1pPr>
          </a:lstStyle>
          <a:p>
            <a:pPr/>
            <a:r>
              <a:t>제목 텍스트</a:t>
            </a:r>
          </a:p>
        </p:txBody>
      </p:sp>
      <p:sp>
        <p:nvSpPr>
          <p:cNvPr id="30" name="본문 첫 번째 줄…"/>
          <p:cNvSpPr txBox="1"/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1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39" name="본문 첫 번째 줄…"/>
          <p:cNvSpPr txBox="1"/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0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48" name="본문 첫 번째 줄…"/>
          <p:cNvSpPr txBox="1"/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9" name="텍스트 개체 틀 4"/>
          <p:cNvSpPr/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</a:p>
        </p:txBody>
      </p:sp>
      <p:sp>
        <p:nvSpPr>
          <p:cNvPr id="50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제목 텍스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제목 텍스트</a:t>
            </a:r>
          </a:p>
        </p:txBody>
      </p:sp>
      <p:sp>
        <p:nvSpPr>
          <p:cNvPr id="58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제목 텍스트"/>
          <p:cNvSpPr txBox="1"/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제목 텍스트</a:t>
            </a:r>
          </a:p>
        </p:txBody>
      </p:sp>
      <p:sp>
        <p:nvSpPr>
          <p:cNvPr id="73" name="본문 첫 번째 줄…"/>
          <p:cNvSpPr txBox="1"/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4" name="텍스트 개체 틀 3"/>
          <p:cNvSpPr/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제목 텍스트"/>
          <p:cNvSpPr txBox="1"/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제목 텍스트</a:t>
            </a:r>
          </a:p>
        </p:txBody>
      </p:sp>
      <p:sp>
        <p:nvSpPr>
          <p:cNvPr id="83" name="그림 개체 틀 2"/>
          <p:cNvSpPr/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본문 첫 번째 줄…"/>
          <p:cNvSpPr txBox="1"/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5" name="슬라이드 번호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/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제목 텍스트</a:t>
            </a:r>
          </a:p>
        </p:txBody>
      </p:sp>
      <p:sp>
        <p:nvSpPr>
          <p:cNvPr id="3" name="본문 첫 번째 줄…"/>
          <p:cNvSpPr txBox="1"/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/>
          <p:nvPr>
            <p:ph type="sldNum" sz="quarter" idx="2"/>
          </p:nvPr>
        </p:nvSpPr>
        <p:spPr>
          <a:xfrm>
            <a:off x="8397951" y="4769564"/>
            <a:ext cx="28884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나눔고딕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나눔고딕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audio" Target="../media/media12.mp3"/><Relationship Id="rId5" Type="http://schemas.microsoft.com/office/2007/relationships/media" Target="../media/media12.mp3"/><Relationship Id="rId6" Type="http://schemas.openxmlformats.org/officeDocument/2006/relationships/image" Target="../media/image3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audio" Target="../media/media13.mp3"/><Relationship Id="rId10" Type="http://schemas.microsoft.com/office/2007/relationships/media" Target="../media/media13.mp3"/><Relationship Id="rId11" Type="http://schemas.openxmlformats.org/officeDocument/2006/relationships/image" Target="../media/image48.png"/><Relationship Id="rId12" Type="http://schemas.openxmlformats.org/officeDocument/2006/relationships/audio" Target="../media/media14.mp3"/><Relationship Id="rId13" Type="http://schemas.microsoft.com/office/2007/relationships/media" Target="../media/media14.mp3"/><Relationship Id="rId14" Type="http://schemas.openxmlformats.org/officeDocument/2006/relationships/audio" Target="../media/media15.mp3"/><Relationship Id="rId15" Type="http://schemas.microsoft.com/office/2007/relationships/media" Target="../media/media15.mp3"/><Relationship Id="rId16" Type="http://schemas.openxmlformats.org/officeDocument/2006/relationships/audio" Target="../media/media16.mp3"/><Relationship Id="rId17" Type="http://schemas.microsoft.com/office/2007/relationships/media" Target="../media/media16.mp3"/><Relationship Id="rId18" Type="http://schemas.openxmlformats.org/officeDocument/2006/relationships/image" Target="../media/image6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audio" Target="../media/media11.mp3"/><Relationship Id="rId11" Type="http://schemas.microsoft.com/office/2007/relationships/media" Target="../media/media11.mp3"/><Relationship Id="rId12" Type="http://schemas.openxmlformats.org/officeDocument/2006/relationships/image" Target="../media/image48.png"/><Relationship Id="rId13" Type="http://schemas.openxmlformats.org/officeDocument/2006/relationships/audio" Target="../media/media17.mp3"/><Relationship Id="rId14" Type="http://schemas.microsoft.com/office/2007/relationships/media" Target="../media/media17.mp3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2.png"/><Relationship Id="rId8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39.png"/><Relationship Id="rId20" Type="http://schemas.openxmlformats.org/officeDocument/2006/relationships/audio" Target="../media/media2.mp3"/><Relationship Id="rId21" Type="http://schemas.microsoft.com/office/2007/relationships/media" Target="../media/media2.mp3"/><Relationship Id="rId22" Type="http://schemas.openxmlformats.org/officeDocument/2006/relationships/audio" Target="../media/media3.mp3"/><Relationship Id="rId23" Type="http://schemas.microsoft.com/office/2007/relationships/media" Target="../media/media3.mp3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audio" Target="../media/media4.mp3"/><Relationship Id="rId11" Type="http://schemas.microsoft.com/office/2007/relationships/media" Target="../media/media4.mp3"/><Relationship Id="rId12" Type="http://schemas.openxmlformats.org/officeDocument/2006/relationships/image" Target="../media/image48.png"/><Relationship Id="rId13" Type="http://schemas.openxmlformats.org/officeDocument/2006/relationships/audio" Target="../media/media5.mp3"/><Relationship Id="rId14" Type="http://schemas.microsoft.com/office/2007/relationships/media" Target="../media/media5.mp3"/><Relationship Id="rId15" Type="http://schemas.openxmlformats.org/officeDocument/2006/relationships/image" Target="../media/image49.png"/><Relationship Id="rId16" Type="http://schemas.openxmlformats.org/officeDocument/2006/relationships/audio" Target="../media/media6.mp3"/><Relationship Id="rId17" Type="http://schemas.microsoft.com/office/2007/relationships/media" Target="../media/media6.mp3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50.png"/><Relationship Id="rId4" Type="http://schemas.openxmlformats.org/officeDocument/2006/relationships/image" Target="../media/image27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audio" Target="../media/media7.mp3"/><Relationship Id="rId9" Type="http://schemas.microsoft.com/office/2007/relationships/media" Target="../media/media7.mp3"/><Relationship Id="rId10" Type="http://schemas.openxmlformats.org/officeDocument/2006/relationships/image" Target="../media/image39.png"/><Relationship Id="rId11" Type="http://schemas.openxmlformats.org/officeDocument/2006/relationships/audio" Target="../media/media8.mp3"/><Relationship Id="rId12" Type="http://schemas.microsoft.com/office/2007/relationships/media" Target="../media/media8.mp3"/><Relationship Id="rId13" Type="http://schemas.openxmlformats.org/officeDocument/2006/relationships/audio" Target="../media/media9.mp3"/><Relationship Id="rId14" Type="http://schemas.microsoft.com/office/2007/relationships/media" Target="../media/media9.mp3"/><Relationship Id="rId15" Type="http://schemas.openxmlformats.org/officeDocument/2006/relationships/audio" Target="../media/media10.mp3"/><Relationship Id="rId16" Type="http://schemas.microsoft.com/office/2007/relationships/media" Target="../media/media10.mp3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0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audio" Target="../media/media11.mp3"/><Relationship Id="rId14" Type="http://schemas.microsoft.com/office/2007/relationships/media" Target="../media/media11.mp3"/><Relationship Id="rId15" Type="http://schemas.openxmlformats.org/officeDocument/2006/relationships/image" Target="../media/image3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5" name="PFE element 2" descr="PFE elemen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729" y="376659"/>
            <a:ext cx="2529285" cy="325258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Freeform 13"/>
          <p:cNvSpPr/>
          <p:nvPr/>
        </p:nvSpPr>
        <p:spPr>
          <a:xfrm>
            <a:off x="5167112" y="4522847"/>
            <a:ext cx="2159573" cy="167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Freeform 17"/>
          <p:cNvSpPr/>
          <p:nvPr/>
        </p:nvSpPr>
        <p:spPr>
          <a:xfrm>
            <a:off x="8305728" y="2655596"/>
            <a:ext cx="230615" cy="253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Freeform 18"/>
          <p:cNvSpPr/>
          <p:nvPr/>
        </p:nvSpPr>
        <p:spPr>
          <a:xfrm>
            <a:off x="745468" y="212955"/>
            <a:ext cx="172223" cy="1895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" name="Freeform 19"/>
          <p:cNvSpPr/>
          <p:nvPr/>
        </p:nvSpPr>
        <p:spPr>
          <a:xfrm rot="1785744">
            <a:off x="1389572" y="1522122"/>
            <a:ext cx="192449" cy="388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Freeform 21"/>
          <p:cNvSpPr/>
          <p:nvPr/>
        </p:nvSpPr>
        <p:spPr>
          <a:xfrm>
            <a:off x="6198610" y="591257"/>
            <a:ext cx="329440" cy="319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Freeform 22"/>
          <p:cNvSpPr/>
          <p:nvPr/>
        </p:nvSpPr>
        <p:spPr>
          <a:xfrm rot="2997849">
            <a:off x="6730568" y="4155533"/>
            <a:ext cx="272284" cy="2637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Freeform 24"/>
          <p:cNvSpPr/>
          <p:nvPr/>
        </p:nvSpPr>
        <p:spPr>
          <a:xfrm>
            <a:off x="6944425" y="3920044"/>
            <a:ext cx="1999716" cy="172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3" name="PFE element 10" descr="PFE element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그림 15" descr="그림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67463" y="1269229"/>
            <a:ext cx="5809074" cy="190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그림 22" descr="그림 2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02985" y="3538944"/>
            <a:ext cx="823130" cy="10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그림 274" descr="그림 27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78176" y="2887397"/>
            <a:ext cx="823130" cy="112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8050" y="903880"/>
            <a:ext cx="2247900" cy="3335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샤랄라3(부드러운).mp3" descr="샤랄라3(부드러운)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0" y="52387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5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12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  <p:bldLst>
      <p:bldP build="whole" bldLvl="1" animBg="1" rev="0" advAuto="0" spid="2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362" y="374008"/>
            <a:ext cx="2027239" cy="1773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2275" y="762862"/>
            <a:ext cx="2900364" cy="3231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0289" y="3267231"/>
            <a:ext cx="1853864" cy="124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26599" y="2362200"/>
            <a:ext cx="4017401" cy="2282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rcRect l="0" t="0" r="77600" b="0"/>
          <a:stretch>
            <a:fillRect/>
          </a:stretch>
        </p:blipFill>
        <p:spPr>
          <a:xfrm>
            <a:off x="831665" y="490648"/>
            <a:ext cx="927569" cy="705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64204" y="1019187"/>
            <a:ext cx="1390651" cy="738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기쁜, 밝은 보너스.mp3" descr="기쁜, 밝은 보너스.mp3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9525" y="5143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띵.mp3" descr="띵.mp3"/>
          <p:cNvPicPr>
            <a:picLocks noChangeAspect="0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00075" y="5143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결정 버튼 누르는 효과음 (38).mp3" descr="결정 버튼 누르는 효과음 (38).mp3"/>
          <p:cNvPicPr>
            <a:picLocks noChangeAspect="0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209675" y="5143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맑은 미션 성공(jingle).mp3" descr="맑은 미션 성공(jingle).mp3"/>
          <p:cNvPicPr>
            <a:picLocks noChangeAspect="0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819275" y="5143500"/>
            <a:ext cx="571500" cy="571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그룹 11"/>
          <p:cNvGrpSpPr/>
          <p:nvPr/>
        </p:nvGrpSpPr>
        <p:grpSpPr>
          <a:xfrm>
            <a:off x="4581402" y="2032686"/>
            <a:ext cx="3594101" cy="2743201"/>
            <a:chOff x="0" y="0"/>
            <a:chExt cx="3594100" cy="2743200"/>
          </a:xfrm>
        </p:grpSpPr>
        <p:pic>
          <p:nvPicPr>
            <p:cNvPr id="246" name="PFE element 122" descr="PFE element 122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3594100" cy="274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Shape_28"/>
            <p:cNvSpPr/>
            <p:nvPr/>
          </p:nvSpPr>
          <p:spPr>
            <a:xfrm>
              <a:off x="0" y="0"/>
              <a:ext cx="3594100" cy="2743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2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42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42"/>
                            </p:stCondLst>
                            <p:childTnLst>
                              <p:par>
                                <p:cTn id="16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afterEffect" presetSubtype="0" presetID="32" grpId="5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Class="entr" nodeType="after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Class="mediacall" nodeType="afterEffect" presetSubtype="0" presetID="1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5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xit" nodeType="clickEffect" presetSubtype="6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Class="mediacall" nodeType="afterEffect" presetSubtype="0" presetID="1" grpId="1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56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Class="mediacall" nodeType="afterEffect" presetSubtype="0" presetID="1" grpId="1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4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66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audio>
            <p:audio isNarration="0">
              <p:cMediaNode mute="0" showWhenStopped="0" numSld="1" vol="80000">
                <p:cTn id="6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  <p:audio isNarration="0">
              <p:cMediaNode mute="0" showWhenStopped="0" numSld="1" vol="80000">
                <p:cTn id="68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audio>
            <p:audio isNarration="0">
              <p:cMediaNode mute="0" showWhenStopped="0" numSld="1" vol="80000">
                <p:cTn id="69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  <p:bldLst>
      <p:bldP build="whole" bldLvl="1" animBg="1" rev="0" advAuto="0" spid="240" grpId="7"/>
      <p:bldP build="whole" bldLvl="1" animBg="1" rev="0" advAuto="0" spid="241" grpId="3"/>
      <p:bldP build="whole" bldLvl="1" animBg="1" rev="0" advAuto="0" spid="248" grpId="12"/>
      <p:bldP build="whole" bldLvl="1" animBg="1" rev="0" advAuto="0" spid="239" grpId="6"/>
      <p:bldP build="whole" bldLvl="1" animBg="1" rev="0" advAuto="0" spid="237" grpId="4"/>
      <p:bldP build="whole" bldLvl="1" animBg="1" rev="0" advAuto="0" spid="237" grpId="5"/>
      <p:bldP build="whole" bldLvl="1" animBg="1" rev="0" advAuto="0" spid="239" grpId="9"/>
      <p:bldP build="whole" bldLvl="1" animBg="1" rev="0" advAuto="0" spid="238" grpId="10"/>
      <p:bldP build="whole" bldLvl="1" animBg="1" rev="0" advAuto="0" spid="23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624" t="0" r="0" b="0"/>
          <a:stretch>
            <a:fillRect/>
          </a:stretch>
        </p:blipFill>
        <p:spPr>
          <a:xfrm>
            <a:off x="3175" y="-7835"/>
            <a:ext cx="4579937" cy="2598517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직사각형 12"/>
          <p:cNvSpPr/>
          <p:nvPr/>
        </p:nvSpPr>
        <p:spPr>
          <a:xfrm>
            <a:off x="4585491" y="2568125"/>
            <a:ext cx="4570413" cy="2575376"/>
          </a:xfrm>
          <a:prstGeom prst="rect">
            <a:avLst/>
          </a:prstGeom>
          <a:solidFill>
            <a:srgbClr val="FFFFD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0" t="1830" r="0" b="0"/>
          <a:stretch>
            <a:fillRect/>
          </a:stretch>
        </p:blipFill>
        <p:spPr>
          <a:xfrm>
            <a:off x="4729029" y="2568125"/>
            <a:ext cx="4425688" cy="257537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직사각형 1"/>
          <p:cNvSpPr/>
          <p:nvPr/>
        </p:nvSpPr>
        <p:spPr>
          <a:xfrm>
            <a:off x="3175" y="2568125"/>
            <a:ext cx="4579937" cy="2575376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0" b="1385"/>
          <a:stretch>
            <a:fillRect/>
          </a:stretch>
        </p:blipFill>
        <p:spPr>
          <a:xfrm>
            <a:off x="0" y="2568125"/>
            <a:ext cx="4579938" cy="2575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rcRect l="1" t="0" r="510" b="1021"/>
          <a:stretch>
            <a:fillRect/>
          </a:stretch>
        </p:blipFill>
        <p:spPr>
          <a:xfrm>
            <a:off x="2106016" y="3022770"/>
            <a:ext cx="2477095" cy="212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33904" y="255783"/>
            <a:ext cx="1113466" cy="216741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직사각형 11"/>
          <p:cNvSpPr/>
          <p:nvPr/>
        </p:nvSpPr>
        <p:spPr>
          <a:xfrm>
            <a:off x="4583112" y="-7836"/>
            <a:ext cx="4571607" cy="2575962"/>
          </a:xfrm>
          <a:prstGeom prst="rect">
            <a:avLst/>
          </a:prstGeom>
          <a:solidFill>
            <a:srgbClr val="DDD9C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8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40623" y="114799"/>
            <a:ext cx="1819041" cy="180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9" descr="Picture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83112" y="1777045"/>
            <a:ext cx="4579938" cy="79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-7836"/>
            <a:ext cx="9163050" cy="515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결정 버튼 누르는 효과음 (1).mp3" descr="결정 버튼 누르는 효과음 (1)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3175" y="514349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결정 버튼 누르는 효과음 (1).mp3" descr="결정 버튼 누르는 효과음 (1)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155576" y="529589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결정 버튼 누르는 효과음 (1).mp3" descr="결정 버튼 누르는 효과음 (1)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307975" y="544829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결정 버튼 누르는 효과음 (1).mp3" descr="결정 버튼 누르는 효과음 (1)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460376" y="560069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장면전환.mp3" descr="장면전환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1069975" y="514349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869 0.000000" origin="layout" pathEditMode="relative">
                                      <p:cBhvr>
                                        <p:cTn id="17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2" grpId="5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44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44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4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mediacall" nodeType="afterEffect" presetSubtype="0" presetID="1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Class="mediacall" nodeType="afterEffect" presetSubtype="0" presetID="1" grpId="1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55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  <p:audio isNarration="0">
              <p:cMediaNode mute="0" showWhenStopped="0" numSld="1" vol="80000">
                <p:cTn id="56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audio>
            <p:audio isNarration="0">
              <p:cMediaNode mute="0" showWhenStopped="0" numSld="1" vol="80000">
                <p:cTn id="5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audio>
            <p:audio isNarration="0">
              <p:cMediaNode mute="0" showWhenStopped="0" numSld="1" vol="80000">
                <p:cTn id="58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audio>
            <p:audio isNarration="0">
              <p:cMediaNode mute="0" showWhenStopped="0" numSld="1" vol="80000">
                <p:cTn id="59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audio>
          </p:childTnLst>
        </p:cTn>
      </p:par>
    </p:tnLst>
    <p:bldLst>
      <p:bldP build="whole" bldLvl="1" animBg="1" rev="0" advAuto="0" spid="256" grpId="2"/>
      <p:bldP build="whole" bldLvl="1" animBg="1" rev="0" advAuto="0" spid="255" grpId="9"/>
      <p:bldP build="whole" bldLvl="1" animBg="1" rev="0" advAuto="0" spid="252" grpId="11"/>
      <p:bldP build="whole" bldLvl="1" animBg="1" rev="0" advAuto="0" spid="256" grpId="5"/>
      <p:bldP build="whole" bldLvl="1" animBg="1" rev="0" advAuto="0" spid="259" grpId="8"/>
      <p:bldP build="whole" bldLvl="1" animBg="1" rev="0" advAuto="0" spid="258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reeform 3"/>
          <p:cNvSpPr/>
          <p:nvPr/>
        </p:nvSpPr>
        <p:spPr>
          <a:xfrm>
            <a:off x="609600" y="1038225"/>
            <a:ext cx="8115301" cy="3743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5" y="0"/>
                </a:moveTo>
                <a:lnTo>
                  <a:pt x="21265" y="0"/>
                </a:lnTo>
                <a:cubicBezTo>
                  <a:pt x="21354" y="0"/>
                  <a:pt x="21439" y="42"/>
                  <a:pt x="21502" y="116"/>
                </a:cubicBezTo>
                <a:cubicBezTo>
                  <a:pt x="21565" y="190"/>
                  <a:pt x="21600" y="291"/>
                  <a:pt x="21600" y="396"/>
                </a:cubicBezTo>
                <a:lnTo>
                  <a:pt x="21600" y="21204"/>
                </a:lnTo>
                <a:cubicBezTo>
                  <a:pt x="21600" y="21309"/>
                  <a:pt x="21565" y="21410"/>
                  <a:pt x="21502" y="21484"/>
                </a:cubicBezTo>
                <a:cubicBezTo>
                  <a:pt x="21439" y="21558"/>
                  <a:pt x="21354" y="21600"/>
                  <a:pt x="21265" y="21600"/>
                </a:cubicBezTo>
                <a:lnTo>
                  <a:pt x="335" y="21600"/>
                </a:lnTo>
                <a:cubicBezTo>
                  <a:pt x="246" y="21600"/>
                  <a:pt x="161" y="21558"/>
                  <a:pt x="98" y="21484"/>
                </a:cubicBezTo>
                <a:cubicBezTo>
                  <a:pt x="35" y="21410"/>
                  <a:pt x="0" y="21309"/>
                  <a:pt x="0" y="21204"/>
                </a:cubicBezTo>
                <a:lnTo>
                  <a:pt x="0" y="396"/>
                </a:lnTo>
                <a:cubicBezTo>
                  <a:pt x="0" y="291"/>
                  <a:pt x="35" y="190"/>
                  <a:pt x="98" y="116"/>
                </a:cubicBezTo>
                <a:cubicBezTo>
                  <a:pt x="161" y="42"/>
                  <a:pt x="246" y="0"/>
                  <a:pt x="335" y="0"/>
                </a:cubicBezTo>
                <a:close/>
              </a:path>
            </a:pathLst>
          </a:cu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8" name="그림 9" descr="그림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FE element 141" descr="PFE element 1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5203" y="1635736"/>
            <a:ext cx="6404123" cy="286661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모서리가 둥근 직사각형 7"/>
          <p:cNvSpPr/>
          <p:nvPr/>
        </p:nvSpPr>
        <p:spPr>
          <a:xfrm>
            <a:off x="847075" y="538064"/>
            <a:ext cx="3248675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1" name="모서리가 둥근 직사각형 10"/>
          <p:cNvSpPr/>
          <p:nvPr/>
        </p:nvSpPr>
        <p:spPr>
          <a:xfrm>
            <a:off x="847075" y="538064"/>
            <a:ext cx="3248675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2" name="PFE element 144" descr="PFE element 14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8400" y="652902"/>
            <a:ext cx="2746021" cy="70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5" name="PFE element 146" descr="PFE element 1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729" y="376659"/>
            <a:ext cx="2529285" cy="325258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Freeform 13"/>
          <p:cNvSpPr/>
          <p:nvPr/>
        </p:nvSpPr>
        <p:spPr>
          <a:xfrm>
            <a:off x="5167112" y="4522847"/>
            <a:ext cx="2159573" cy="1676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7" name="Freeform 17"/>
          <p:cNvSpPr/>
          <p:nvPr/>
        </p:nvSpPr>
        <p:spPr>
          <a:xfrm>
            <a:off x="8305728" y="2655596"/>
            <a:ext cx="230615" cy="25377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8" name="Freeform 18"/>
          <p:cNvSpPr/>
          <p:nvPr/>
        </p:nvSpPr>
        <p:spPr>
          <a:xfrm>
            <a:off x="745468" y="212955"/>
            <a:ext cx="172223" cy="1895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9" name="Freeform 19"/>
          <p:cNvSpPr/>
          <p:nvPr/>
        </p:nvSpPr>
        <p:spPr>
          <a:xfrm rot="1785744">
            <a:off x="1389572" y="1522122"/>
            <a:ext cx="192449" cy="388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0" name="Freeform 21"/>
          <p:cNvSpPr/>
          <p:nvPr/>
        </p:nvSpPr>
        <p:spPr>
          <a:xfrm>
            <a:off x="6198610" y="591257"/>
            <a:ext cx="329440" cy="319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1" name="Freeform 22"/>
          <p:cNvSpPr/>
          <p:nvPr/>
        </p:nvSpPr>
        <p:spPr>
          <a:xfrm rot="2997849">
            <a:off x="6730568" y="4155533"/>
            <a:ext cx="272284" cy="2637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" name="Freeform 24"/>
          <p:cNvSpPr/>
          <p:nvPr/>
        </p:nvSpPr>
        <p:spPr>
          <a:xfrm>
            <a:off x="6944425" y="3920044"/>
            <a:ext cx="1999716" cy="1723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3" name="PFE element 154" descr="PFE element 15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그림 15" descr="그림 1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67463" y="1269229"/>
            <a:ext cx="5809074" cy="190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그림 22" descr="그림 2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02985" y="3538944"/>
            <a:ext cx="823130" cy="10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그림 274" descr="그림 27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78176" y="2887397"/>
            <a:ext cx="823130" cy="112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9" name="PFE element 15" descr="PFE elemen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" y="305196"/>
            <a:ext cx="1714501" cy="3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그림 15" descr="그림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FE element 17" descr="PFE element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FE element 18" descr="PFE element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8004" y="2085975"/>
            <a:ext cx="3347443" cy="221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FE element 19" descr="PFE element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29411" y="1286831"/>
            <a:ext cx="1494088" cy="1114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4"/>
          <p:cNvSpPr/>
          <p:nvPr/>
        </p:nvSpPr>
        <p:spPr>
          <a:xfrm>
            <a:off x="-8022" y="-25975"/>
            <a:ext cx="9165982" cy="100463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lnSpc>
                <a:spcPts val="1400"/>
              </a:lnSpc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16" name="PFE element 21" descr="PFE element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" y="305196"/>
            <a:ext cx="1714501" cy="31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그림 15" descr="그림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FE element 23" descr="PFE element 2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5068" y="4830729"/>
            <a:ext cx="92075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FE element 24" descr="PFE element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3740" y="2088436"/>
            <a:ext cx="2425701" cy="222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FE element 25" descr="PFE element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3720" y="1286831"/>
            <a:ext cx="1164432" cy="1114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모서리가 둥근 직사각형 11"/>
          <p:cNvSpPr/>
          <p:nvPr/>
        </p:nvSpPr>
        <p:spPr>
          <a:xfrm>
            <a:off x="309005" y="342599"/>
            <a:ext cx="2283666" cy="146304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" name="모서리가 둥근 직사각형 10"/>
          <p:cNvSpPr/>
          <p:nvPr/>
        </p:nvSpPr>
        <p:spPr>
          <a:xfrm>
            <a:off x="309005" y="342599"/>
            <a:ext cx="2283666" cy="146304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4" name="PFE element 28" descr="PFE element 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502" y="435260"/>
            <a:ext cx="1639977" cy="132245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Freeform 4"/>
          <p:cNvSpPr/>
          <p:nvPr/>
        </p:nvSpPr>
        <p:spPr>
          <a:xfrm>
            <a:off x="0" y="2017852"/>
            <a:ext cx="9143998" cy="3125647"/>
          </a:xfrm>
          <a:prstGeom prst="rect">
            <a:avLst/>
          </a:prstGeom>
          <a:solidFill>
            <a:srgbClr val="F1EAD1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Freeform 23"/>
          <p:cNvSpPr/>
          <p:nvPr/>
        </p:nvSpPr>
        <p:spPr>
          <a:xfrm rot="751512">
            <a:off x="5132570" y="121482"/>
            <a:ext cx="431679" cy="41818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Freeform 25"/>
          <p:cNvSpPr/>
          <p:nvPr/>
        </p:nvSpPr>
        <p:spPr>
          <a:xfrm flipH="1" rot="4271851">
            <a:off x="4931523" y="1450360"/>
            <a:ext cx="211838" cy="21130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Freeform 26"/>
          <p:cNvSpPr/>
          <p:nvPr/>
        </p:nvSpPr>
        <p:spPr>
          <a:xfrm rot="9424512">
            <a:off x="2950305" y="795136"/>
            <a:ext cx="145499" cy="29393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9" name="그림 28" descr="그림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83226">
            <a:off x="6599711" y="777375"/>
            <a:ext cx="2500285" cy="2117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그림 30" descr="그림 3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FE element 36" descr="PFE element 3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4013" y="2965171"/>
            <a:ext cx="6726534" cy="1322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3"/>
          <p:cNvSpPr/>
          <p:nvPr/>
        </p:nvSpPr>
        <p:spPr>
          <a:xfrm>
            <a:off x="609600" y="1038225"/>
            <a:ext cx="8115301" cy="3743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5" y="0"/>
                </a:moveTo>
                <a:lnTo>
                  <a:pt x="21265" y="0"/>
                </a:lnTo>
                <a:cubicBezTo>
                  <a:pt x="21354" y="0"/>
                  <a:pt x="21439" y="42"/>
                  <a:pt x="21502" y="116"/>
                </a:cubicBezTo>
                <a:cubicBezTo>
                  <a:pt x="21565" y="190"/>
                  <a:pt x="21600" y="291"/>
                  <a:pt x="21600" y="396"/>
                </a:cubicBezTo>
                <a:lnTo>
                  <a:pt x="21600" y="21204"/>
                </a:lnTo>
                <a:cubicBezTo>
                  <a:pt x="21600" y="21309"/>
                  <a:pt x="21565" y="21410"/>
                  <a:pt x="21502" y="21484"/>
                </a:cubicBezTo>
                <a:cubicBezTo>
                  <a:pt x="21439" y="21558"/>
                  <a:pt x="21354" y="21600"/>
                  <a:pt x="21265" y="21600"/>
                </a:cubicBezTo>
                <a:lnTo>
                  <a:pt x="335" y="21600"/>
                </a:lnTo>
                <a:cubicBezTo>
                  <a:pt x="246" y="21600"/>
                  <a:pt x="161" y="21558"/>
                  <a:pt x="98" y="21484"/>
                </a:cubicBezTo>
                <a:cubicBezTo>
                  <a:pt x="35" y="21410"/>
                  <a:pt x="0" y="21309"/>
                  <a:pt x="0" y="21204"/>
                </a:cubicBezTo>
                <a:lnTo>
                  <a:pt x="0" y="396"/>
                </a:lnTo>
                <a:cubicBezTo>
                  <a:pt x="0" y="291"/>
                  <a:pt x="35" y="190"/>
                  <a:pt x="98" y="116"/>
                </a:cubicBezTo>
                <a:cubicBezTo>
                  <a:pt x="161" y="42"/>
                  <a:pt x="246" y="0"/>
                  <a:pt x="335" y="0"/>
                </a:cubicBezTo>
                <a:close/>
              </a:path>
            </a:pathLst>
          </a:custGeom>
          <a:solidFill>
            <a:srgbClr val="DCE6F2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9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4" name="그림 9" descr="그림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95019" y="194880"/>
            <a:ext cx="1573552" cy="516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FE element 39" descr="PFE element 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8837" y="1509176"/>
            <a:ext cx="6684273" cy="298608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모서리가 둥근 직사각형 7"/>
          <p:cNvSpPr/>
          <p:nvPr/>
        </p:nvSpPr>
        <p:spPr>
          <a:xfrm>
            <a:off x="847075" y="538064"/>
            <a:ext cx="2283666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88900">
            <a:solidFill>
              <a:srgbClr val="104D8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모서리가 둥근 직사각형 10"/>
          <p:cNvSpPr/>
          <p:nvPr/>
        </p:nvSpPr>
        <p:spPr>
          <a:xfrm>
            <a:off x="847075" y="538064"/>
            <a:ext cx="2283666" cy="899461"/>
          </a:xfrm>
          <a:prstGeom prst="roundRect">
            <a:avLst>
              <a:gd name="adj" fmla="val 50000"/>
            </a:avLst>
          </a:prstGeom>
          <a:solidFill>
            <a:srgbClr val="6D4238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8" name="PFE element 42" descr="PFE element 4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22" y="652902"/>
            <a:ext cx="1945869" cy="70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그룹 19"/>
          <p:cNvGrpSpPr/>
          <p:nvPr/>
        </p:nvGrpSpPr>
        <p:grpSpPr>
          <a:xfrm>
            <a:off x="843175" y="422733"/>
            <a:ext cx="7457648" cy="586334"/>
            <a:chOff x="0" y="0"/>
            <a:chExt cx="7457646" cy="586333"/>
          </a:xfrm>
        </p:grpSpPr>
        <p:pic>
          <p:nvPicPr>
            <p:cNvPr id="140" name="PFE element 43" descr="PFE element 4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57647" cy="5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_17"/>
            <p:cNvSpPr/>
            <p:nvPr/>
          </p:nvSpPr>
          <p:spPr>
            <a:xfrm>
              <a:off x="-1" y="0"/>
              <a:ext cx="7457648" cy="58633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43" name="모서리가 둥근 직사각형 33"/>
          <p:cNvSpPr/>
          <p:nvPr/>
        </p:nvSpPr>
        <p:spPr>
          <a:xfrm>
            <a:off x="2483049" y="1617160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4" name="모서리가 둥근 직사각형 34"/>
          <p:cNvSpPr/>
          <p:nvPr/>
        </p:nvSpPr>
        <p:spPr>
          <a:xfrm>
            <a:off x="4685441" y="1617160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5" name="모서리가 둥근 직사각형 35"/>
          <p:cNvSpPr/>
          <p:nvPr/>
        </p:nvSpPr>
        <p:spPr>
          <a:xfrm>
            <a:off x="6906883" y="1617160"/>
            <a:ext cx="1976767" cy="310724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6" name="모서리가 둥근 직사각형 6"/>
          <p:cNvSpPr/>
          <p:nvPr/>
        </p:nvSpPr>
        <p:spPr>
          <a:xfrm>
            <a:off x="261607" y="1617160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7" name="모서리가 둥근 직사각형 47"/>
          <p:cNvSpPr/>
          <p:nvPr/>
        </p:nvSpPr>
        <p:spPr>
          <a:xfrm>
            <a:off x="4685441" y="1611843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8625" y="2212053"/>
            <a:ext cx="1528501" cy="213814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모서리가 둥근 직사각형 45"/>
          <p:cNvSpPr/>
          <p:nvPr/>
        </p:nvSpPr>
        <p:spPr>
          <a:xfrm>
            <a:off x="261607" y="1611842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" name="모서리가 둥근 직사각형 46"/>
          <p:cNvSpPr/>
          <p:nvPr/>
        </p:nvSpPr>
        <p:spPr>
          <a:xfrm>
            <a:off x="2483049" y="1611845"/>
            <a:ext cx="1976768" cy="310724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모서리가 둥근 직사각형 49"/>
          <p:cNvSpPr/>
          <p:nvPr/>
        </p:nvSpPr>
        <p:spPr>
          <a:xfrm>
            <a:off x="6906883" y="1611842"/>
            <a:ext cx="1976767" cy="3107241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2552" y="2012513"/>
            <a:ext cx="1654877" cy="2337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8721" y="1866937"/>
            <a:ext cx="1865424" cy="273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3043" y="1892797"/>
            <a:ext cx="1863457" cy="25580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그룹 30"/>
          <p:cNvGrpSpPr/>
          <p:nvPr/>
        </p:nvGrpSpPr>
        <p:grpSpPr>
          <a:xfrm>
            <a:off x="6973133" y="1342980"/>
            <a:ext cx="489997" cy="586462"/>
            <a:chOff x="0" y="0"/>
            <a:chExt cx="489996" cy="586461"/>
          </a:xfrm>
        </p:grpSpPr>
        <p:pic>
          <p:nvPicPr>
            <p:cNvPr id="155" name="PFE element 56" descr="PFE element 56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9997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Shape_18"/>
            <p:cNvSpPr/>
            <p:nvPr/>
          </p:nvSpPr>
          <p:spPr>
            <a:xfrm>
              <a:off x="-1" y="-1"/>
              <a:ext cx="489998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60" name="그룹 38"/>
          <p:cNvGrpSpPr/>
          <p:nvPr/>
        </p:nvGrpSpPr>
        <p:grpSpPr>
          <a:xfrm>
            <a:off x="385279" y="1342980"/>
            <a:ext cx="497269" cy="586462"/>
            <a:chOff x="0" y="0"/>
            <a:chExt cx="497268" cy="586461"/>
          </a:xfrm>
        </p:grpSpPr>
        <p:pic>
          <p:nvPicPr>
            <p:cNvPr id="158" name="PFE element 57" descr="PFE element 5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97269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Shape_19"/>
            <p:cNvSpPr/>
            <p:nvPr/>
          </p:nvSpPr>
          <p:spPr>
            <a:xfrm>
              <a:off x="-1" y="-1"/>
              <a:ext cx="497270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63" name="그룹 42"/>
          <p:cNvGrpSpPr/>
          <p:nvPr/>
        </p:nvGrpSpPr>
        <p:grpSpPr>
          <a:xfrm>
            <a:off x="2589298" y="1342980"/>
            <a:ext cx="491408" cy="586462"/>
            <a:chOff x="0" y="0"/>
            <a:chExt cx="491407" cy="586461"/>
          </a:xfrm>
        </p:grpSpPr>
        <p:pic>
          <p:nvPicPr>
            <p:cNvPr id="161" name="PFE element 58" descr="PFE element 5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91408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Shape_20"/>
            <p:cNvSpPr/>
            <p:nvPr/>
          </p:nvSpPr>
          <p:spPr>
            <a:xfrm>
              <a:off x="-1" y="-1"/>
              <a:ext cx="491409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66" name="그룹 68"/>
          <p:cNvGrpSpPr/>
          <p:nvPr/>
        </p:nvGrpSpPr>
        <p:grpSpPr>
          <a:xfrm>
            <a:off x="4768796" y="1342980"/>
            <a:ext cx="496492" cy="586462"/>
            <a:chOff x="0" y="0"/>
            <a:chExt cx="496491" cy="586461"/>
          </a:xfrm>
        </p:grpSpPr>
        <p:pic>
          <p:nvPicPr>
            <p:cNvPr id="164" name="PFE element 59" descr="PFE element 5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96492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Shape_21"/>
            <p:cNvSpPr/>
            <p:nvPr/>
          </p:nvSpPr>
          <p:spPr>
            <a:xfrm>
              <a:off x="-1" y="-1"/>
              <a:ext cx="496493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69" name="그룹 72"/>
          <p:cNvGrpSpPr/>
          <p:nvPr/>
        </p:nvGrpSpPr>
        <p:grpSpPr>
          <a:xfrm>
            <a:off x="6973133" y="1338907"/>
            <a:ext cx="489997" cy="586462"/>
            <a:chOff x="0" y="0"/>
            <a:chExt cx="489996" cy="586461"/>
          </a:xfrm>
        </p:grpSpPr>
        <p:pic>
          <p:nvPicPr>
            <p:cNvPr id="167" name="PFE element 60" descr="PFE element 60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489997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Shape_22"/>
            <p:cNvSpPr/>
            <p:nvPr/>
          </p:nvSpPr>
          <p:spPr>
            <a:xfrm>
              <a:off x="-1" y="-1"/>
              <a:ext cx="489998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72" name="그룹 76"/>
          <p:cNvGrpSpPr/>
          <p:nvPr/>
        </p:nvGrpSpPr>
        <p:grpSpPr>
          <a:xfrm>
            <a:off x="385279" y="1338907"/>
            <a:ext cx="497269" cy="586462"/>
            <a:chOff x="0" y="0"/>
            <a:chExt cx="497268" cy="586461"/>
          </a:xfrm>
        </p:grpSpPr>
        <p:pic>
          <p:nvPicPr>
            <p:cNvPr id="170" name="PFE element 61" descr="PFE element 61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497269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Shape_23"/>
            <p:cNvSpPr/>
            <p:nvPr/>
          </p:nvSpPr>
          <p:spPr>
            <a:xfrm>
              <a:off x="-1" y="-1"/>
              <a:ext cx="497270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73" name="Picture 8" descr="Picture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3709" y="2265550"/>
            <a:ext cx="1812564" cy="18125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그룹 80"/>
          <p:cNvGrpSpPr/>
          <p:nvPr/>
        </p:nvGrpSpPr>
        <p:grpSpPr>
          <a:xfrm>
            <a:off x="2589298" y="1338907"/>
            <a:ext cx="491408" cy="586462"/>
            <a:chOff x="0" y="0"/>
            <a:chExt cx="491407" cy="586461"/>
          </a:xfrm>
        </p:grpSpPr>
        <p:pic>
          <p:nvPicPr>
            <p:cNvPr id="174" name="PFE element 63" descr="PFE element 63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491408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Shape_24"/>
            <p:cNvSpPr/>
            <p:nvPr/>
          </p:nvSpPr>
          <p:spPr>
            <a:xfrm>
              <a:off x="-1" y="-1"/>
              <a:ext cx="491409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79" name="그룹 84"/>
          <p:cNvGrpSpPr/>
          <p:nvPr/>
        </p:nvGrpSpPr>
        <p:grpSpPr>
          <a:xfrm>
            <a:off x="4768796" y="1338907"/>
            <a:ext cx="496492" cy="586462"/>
            <a:chOff x="0" y="0"/>
            <a:chExt cx="496491" cy="586461"/>
          </a:xfrm>
        </p:grpSpPr>
        <p:pic>
          <p:nvPicPr>
            <p:cNvPr id="177" name="PFE element 64" descr="PFE element 64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496492" cy="586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Shape_25"/>
            <p:cNvSpPr/>
            <p:nvPr/>
          </p:nvSpPr>
          <p:spPr>
            <a:xfrm>
              <a:off x="-1" y="-1"/>
              <a:ext cx="496493" cy="58646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80" name="Picture 8" descr="Picture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65150" y="2275072"/>
            <a:ext cx="1812564" cy="181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8" descr="Picture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767543" y="2259178"/>
            <a:ext cx="1812564" cy="181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8" descr="Picture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995152" y="2259177"/>
            <a:ext cx="1812564" cy="181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퀴즈 알람음.mp3" descr="퀴즈 알람음.mp3"/>
          <p:cNvPicPr>
            <a:picLocks noChangeAspect="0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0" y="51530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퀴즈 정답.mp3" descr="퀴즈 정답.mp3"/>
          <p:cNvPicPr>
            <a:picLocks noChangeAspect="0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1628775" y="51530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뾱, 팝 (1).mp3" descr="뾱, 팝 (1).mp3"/>
          <p:cNvPicPr>
            <a:picLocks noChangeAspect="0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609600" y="51530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뾱, 팝 (1).mp3" descr="뾱, 팝 (1).mp3"/>
          <p:cNvPicPr>
            <a:picLocks noChangeAspect="0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762000" y="53054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뾱, 팝 (1).mp3" descr="뾱, 팝 (1).mp3"/>
          <p:cNvPicPr>
            <a:picLocks noChangeAspect="0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914400" y="545782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뾱, 팝 (1).mp3" descr="뾱, 팝 (1).mp3"/>
          <p:cNvPicPr>
            <a:picLocks noChangeAspect="0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1066800" y="5610225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2" grpId="1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88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88"/>
                            </p:stCondLst>
                            <p:childTnLst>
                              <p:par>
                                <p:cTn id="35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88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88"/>
                            </p:stCondLst>
                            <p:childTnLst>
                              <p:par>
                                <p:cTn id="43" presetClass="mediacall" nodeType="afterEffect" presetSubtype="0" presetID="1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88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76"/>
                            </p:stCondLst>
                            <p:childTnLst>
                              <p:par>
                                <p:cTn id="46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76"/>
                            </p:stCondLst>
                            <p:childTnLst>
                              <p:par>
                                <p:cTn id="50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76"/>
                            </p:stCondLst>
                            <p:childTnLst>
                              <p:par>
                                <p:cTn id="54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76"/>
                            </p:stCondLst>
                            <p:childTnLst>
                              <p:par>
                                <p:cTn id="58" presetClass="mediacall" nodeType="afterEffect" presetSubtype="0" presetID="1" grpId="1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88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64"/>
                            </p:stCondLst>
                            <p:childTnLst>
                              <p:par>
                                <p:cTn id="61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664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164"/>
                            </p:stCondLst>
                            <p:childTnLst>
                              <p:par>
                                <p:cTn id="69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664"/>
                            </p:stCondLst>
                            <p:childTnLst>
                              <p:par>
                                <p:cTn id="73" presetClass="mediacall" nodeType="afterEffect" presetSubtype="0" presetID="1" grpId="1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88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Class="entr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Class="entr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Class="entr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Class="entr" nodeType="after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Class="entr" nodeType="after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Class="entr" nodeType="after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Class="entr" nodeType="after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3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Class="mediacall" nodeType="afterEffect" presetSubtype="0" presetID="1" grpId="3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515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12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  <p:audio isNarration="0">
              <p:cMediaNode mute="0" showWhenStopped="0" numSld="1" vol="80000">
                <p:cTn id="128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audio>
            <p:audio isNarration="0">
              <p:cMediaNode mute="0" showWhenStopped="0" numSld="1" vol="80000">
                <p:cTn id="129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  <p:audio isNarration="0">
              <p:cMediaNode mute="0" showWhenStopped="0" numSld="1" vol="80000">
                <p:cTn id="130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audio>
            <p:audio isNarration="0">
              <p:cMediaNode mute="0" showWhenStopped="0" numSld="1" vol="80000">
                <p:cTn id="131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  <p:audio isNarration="0">
              <p:cMediaNode mute="0" showWhenStopped="0" numSld="1" vol="80000">
                <p:cTn id="132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  <p:bldLst>
      <p:bldP build="whole" bldLvl="1" animBg="1" rev="0" advAuto="0" spid="145" grpId="15"/>
      <p:bldP build="whole" bldLvl="1" animBg="1" rev="0" advAuto="0" spid="169" grpId="26"/>
      <p:bldP build="whole" bldLvl="1" animBg="1" rev="0" advAuto="0" spid="144" grpId="11"/>
      <p:bldP build="whole" bldLvl="1" animBg="1" rev="0" advAuto="0" spid="179" grpId="25"/>
      <p:bldP build="whole" bldLvl="1" animBg="1" rev="0" advAuto="0" spid="151" grpId="22"/>
      <p:bldP build="whole" bldLvl="1" animBg="1" rev="0" advAuto="0" spid="143" grpId="7"/>
      <p:bldP build="whole" bldLvl="1" animBg="1" rev="0" advAuto="0" spid="152" grpId="4"/>
      <p:bldP build="whole" bldLvl="1" animBg="1" rev="0" advAuto="0" spid="182" grpId="30"/>
      <p:bldP build="whole" bldLvl="1" animBg="1" rev="0" advAuto="0" spid="173" grpId="27"/>
      <p:bldP build="whole" bldLvl="1" animBg="1" rev="0" advAuto="0" spid="181" grpId="29"/>
      <p:bldP build="whole" bldLvl="1" animBg="1" rev="0" advAuto="0" spid="142" grpId="1"/>
      <p:bldP build="whole" bldLvl="1" animBg="1" rev="0" advAuto="0" spid="154" grpId="16"/>
      <p:bldP build="whole" bldLvl="1" animBg="1" rev="0" advAuto="0" spid="149" grpId="19"/>
      <p:bldP build="whole" bldLvl="1" animBg="1" rev="0" advAuto="0" spid="150" grpId="20"/>
      <p:bldP build="whole" bldLvl="1" animBg="1" rev="0" advAuto="0" spid="157" grpId="17"/>
      <p:bldP build="whole" bldLvl="1" animBg="1" rev="0" advAuto="0" spid="146" grpId="3"/>
      <p:bldP build="whole" bldLvl="1" animBg="1" rev="0" advAuto="0" spid="180" grpId="28"/>
      <p:bldP build="whole" bldLvl="1" animBg="1" rev="0" advAuto="0" spid="148" grpId="12"/>
      <p:bldP build="whole" bldLvl="1" animBg="1" rev="0" advAuto="0" spid="176" grpId="24"/>
      <p:bldP build="whole" bldLvl="1" animBg="1" rev="0" advAuto="0" spid="172" grpId="23"/>
      <p:bldP build="whole" bldLvl="1" animBg="1" rev="0" advAuto="0" spid="147" grpId="21"/>
      <p:bldP build="whole" bldLvl="1" animBg="1" rev="0" advAuto="0" spid="163" grpId="9"/>
      <p:bldP build="whole" bldLvl="1" animBg="1" rev="0" advAuto="0" spid="166" grpId="13"/>
      <p:bldP build="whole" bldLvl="1" animBg="1" rev="0" advAuto="0" spid="153" grpId="8"/>
      <p:bldP build="whole" bldLvl="1" animBg="1" rev="0" advAuto="0" spid="160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4980" y="2064191"/>
            <a:ext cx="976174" cy="197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2788" y="2856762"/>
            <a:ext cx="1104432" cy="1902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5750" y="2749637"/>
            <a:ext cx="1049803" cy="191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325" y="1830011"/>
            <a:ext cx="1888222" cy="1085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9776" y="771161"/>
            <a:ext cx="2935650" cy="197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83507" y="940513"/>
            <a:ext cx="1710088" cy="127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7" descr="Pictur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48945" y="1816162"/>
            <a:ext cx="1363664" cy="2157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실망하는 효과음.mp3" descr="실망하는 효과음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5181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흙 위 걷는 소리.mp3" descr="흙 위 걷는 소리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609600" y="5181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저주 소리(두둥).mp3" descr="저주 소리(두둥).mp3"/>
          <p:cNvPicPr>
            <a:picLocks noChangeAspect="0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57912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6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0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80"/>
                            </p:stCondLst>
                            <p:childTnLst>
                              <p:par>
                                <p:cTn id="11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30"/>
                            </p:stCondLst>
                            <p:childTnLst>
                              <p:par>
                                <p:cTn id="16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2" grpId="5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2" grpId="6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40631 -0.018518" origin="layout" pathEditMode="relative">
                                      <p:cBhvr>
                                        <p:cTn id="3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36459 -0.018525" origin="layout" pathEditMode="relative">
                                      <p:cBhvr>
                                        <p:cTn id="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37500 -0.016658" origin="layout" pathEditMode="relative">
                                      <p:cBhvr>
                                        <p:cTn id="4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with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46880 -0.012972" origin="layout" pathEditMode="relative">
                                      <p:cBhvr>
                                        <p:cTn id="4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afterEffect" presetSubtype="0" presetID="32" grpId="11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mph" nodeType="afterEffect" presetSubtype="0" presetID="32" grpId="12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afterEffect" presetSubtype="0" presetID="32" grpId="1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mph" nodeType="afterEffect" presetSubtype="0" presetID="32" grpId="14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mediacall" nodeType="afterEffect" presetSubtype="0" presetID="1" grpId="1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06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7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audio>
            <p:audio isNarration="0">
              <p:cMediaNode mute="0" showWhenStopped="0" numSld="1" vol="80000">
                <p:cTn id="78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  <p:audio isNarration="0">
              <p:cMediaNode mute="0" showWhenStopped="0" numSld="1" vol="50000">
                <p:cTn id="79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build="whole" bldLvl="1" animBg="1" rev="0" advAuto="0" spid="196" grpId="14"/>
      <p:bldP build="whole" bldLvl="1" animBg="1" rev="0" advAuto="0" spid="190" grpId="13"/>
      <p:bldP build="whole" bldLvl="1" animBg="1" rev="0" advAuto="0" spid="195" grpId="4"/>
      <p:bldP build="whole" bldLvl="1" animBg="1" rev="0" advAuto="0" spid="195" grpId="6"/>
      <p:bldP build="whole" bldLvl="1" animBg="1" rev="0" advAuto="0" spid="192" grpId="11"/>
      <p:bldP build="whole" bldLvl="1" animBg="1" rev="0" advAuto="0" spid="191" grpId="12"/>
      <p:bldP build="whole" bldLvl="1" animBg="1" rev="0" advAuto="0" spid="194" grpId="3"/>
      <p:bldP build="whole" bldLvl="1" animBg="1" rev="0" advAuto="0" spid="194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50000" t="0" r="0" b="0"/>
          <a:stretch>
            <a:fillRect/>
          </a:stretch>
        </p:blipFill>
        <p:spPr>
          <a:xfrm>
            <a:off x="0" y="0"/>
            <a:ext cx="4570623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그룹 19"/>
          <p:cNvGrpSpPr/>
          <p:nvPr/>
        </p:nvGrpSpPr>
        <p:grpSpPr>
          <a:xfrm>
            <a:off x="1799406" y="203125"/>
            <a:ext cx="2387601" cy="1409701"/>
            <a:chOff x="0" y="0"/>
            <a:chExt cx="2387600" cy="1409700"/>
          </a:xfrm>
        </p:grpSpPr>
        <p:pic>
          <p:nvPicPr>
            <p:cNvPr id="202" name="PFE element 85" descr="PFE element 8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87600" cy="140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Shape_26"/>
            <p:cNvSpPr/>
            <p:nvPr/>
          </p:nvSpPr>
          <p:spPr>
            <a:xfrm>
              <a:off x="0" y="0"/>
              <a:ext cx="2387600" cy="14097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0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0032" y="1516262"/>
            <a:ext cx="2229811" cy="3149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rcRect l="19080" t="44369" r="45945" b="0"/>
          <a:stretch>
            <a:fillRect/>
          </a:stretch>
        </p:blipFill>
        <p:spPr>
          <a:xfrm>
            <a:off x="4570623" y="0"/>
            <a:ext cx="4573377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rcRect l="26354" t="73856" r="54284" b="10017"/>
          <a:stretch>
            <a:fillRect/>
          </a:stretch>
        </p:blipFill>
        <p:spPr>
          <a:xfrm>
            <a:off x="5316287" y="2383061"/>
            <a:ext cx="3082047" cy="1815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그룹 23"/>
          <p:cNvGrpSpPr/>
          <p:nvPr/>
        </p:nvGrpSpPr>
        <p:grpSpPr>
          <a:xfrm>
            <a:off x="5853105" y="1209453"/>
            <a:ext cx="2476501" cy="1422401"/>
            <a:chOff x="0" y="0"/>
            <a:chExt cx="2476500" cy="1422400"/>
          </a:xfrm>
        </p:grpSpPr>
        <p:pic>
          <p:nvPicPr>
            <p:cNvPr id="208" name="PFE element 89" descr="PFE element 89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476500" cy="1422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Shape_27"/>
            <p:cNvSpPr/>
            <p:nvPr/>
          </p:nvSpPr>
          <p:spPr>
            <a:xfrm>
              <a:off x="0" y="0"/>
              <a:ext cx="2476500" cy="1422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>
              <a:solidFill>
                <a:srgbClr val="21365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11" name="직사각형 3"/>
          <p:cNvSpPr/>
          <p:nvPr/>
        </p:nvSpPr>
        <p:spPr>
          <a:xfrm>
            <a:off x="4570622" y="0"/>
            <a:ext cx="4573378" cy="5143500"/>
          </a:xfrm>
          <a:prstGeom prst="rect">
            <a:avLst/>
          </a:prstGeom>
          <a:solidFill>
            <a:srgbClr val="000000">
              <a:alpha val="7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2" name="결정 버튼 누르는 효과음 (5).mp3" descr="결정 버튼 누르는 효과음 (5).mp3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18435" y="516255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결정 버튼 누르는 효과음 (6).mp3" descr="결정 버튼 누르는 효과음 (6).mp3"/>
          <p:cNvPicPr>
            <a:picLocks noChangeAspect="0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837636" y="516255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장면전환(어두운).mp3" descr="장면전환(어두운)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228035" y="516255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달리기 소리(뛰는 소리).mp3" descr="달리기 소리(뛰는 소리).mp3"/>
          <p:cNvPicPr>
            <a:picLocks noChangeAspect="0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8835" y="516255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2" grpId="1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73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54170 0.000000" origin="layout" pathEditMode="relative">
                                      <p:cBhvr>
                                        <p:cTn id="1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25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5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Class="mediacall" nodeType="afterEffect" presetSubtype="0" presetID="1" grpId="7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33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33"/>
                            </p:stCondLst>
                            <p:childTnLst>
                              <p:par>
                                <p:cTn id="34" presetClass="entr" nodeType="afterEffect" presetSubtype="4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mediacall" nodeType="afterEffect" presetSubtype="0" presetID="1" grpId="10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68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46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  <p:audio isNarration="0">
              <p:cMediaNode mute="0" showWhenStopped="0" numSld="1" vol="80000">
                <p:cTn id="47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audio>
            <p:audio isNarration="0">
              <p:cMediaNode mute="0" showWhenStopped="0" numSld="1" vol="80000">
                <p:cTn id="48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  <p:audio isNarration="0">
              <p:cMediaNode mute="0" showWhenStopped="0" numSld="1" vol="80000">
                <p:cTn id="49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  <p:bldLst>
      <p:bldP build="whole" bldLvl="1" animBg="1" rev="0" advAuto="0" spid="210" grpId="9"/>
      <p:bldP build="whole" bldLvl="1" animBg="1" rev="0" advAuto="0" spid="211" grpId="6"/>
      <p:bldP build="whole" bldLvl="1" animBg="1" rev="0" advAuto="0" spid="207" grpId="8"/>
      <p:bldP build="whole" bldLvl="1" animBg="1" rev="0" advAuto="0" spid="204" grpId="4"/>
      <p:bldP build="whole" bldLvl="1" animBg="1" rev="0" advAuto="0" spid="2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직사각형 12"/>
          <p:cNvSpPr/>
          <p:nvPr/>
        </p:nvSpPr>
        <p:spPr>
          <a:xfrm>
            <a:off x="6264014" y="-2"/>
            <a:ext cx="2879986" cy="515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10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21552"/>
                </a:lnTo>
                <a:lnTo>
                  <a:pt x="17" y="215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8" name="직사각형 10"/>
          <p:cNvSpPr/>
          <p:nvPr/>
        </p:nvSpPr>
        <p:spPr>
          <a:xfrm>
            <a:off x="4458482" y="-1830"/>
            <a:ext cx="2904108" cy="514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8"/>
                </a:lnTo>
                <a:lnTo>
                  <a:pt x="21541" y="8"/>
                </a:lnTo>
                <a:lnTo>
                  <a:pt x="13518" y="21600"/>
                </a:lnTo>
                <a:lnTo>
                  <a:pt x="2627" y="21600"/>
                </a:lnTo>
                <a:lnTo>
                  <a:pt x="2627" y="21600"/>
                </a:lnTo>
                <a:lnTo>
                  <a:pt x="2496" y="21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9" name="직사각형 8"/>
          <p:cNvSpPr/>
          <p:nvPr/>
        </p:nvSpPr>
        <p:spPr>
          <a:xfrm>
            <a:off x="1688530" y="-1830"/>
            <a:ext cx="3123185" cy="514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29" y="0"/>
                </a:moveTo>
                <a:lnTo>
                  <a:pt x="19157" y="0"/>
                </a:lnTo>
                <a:lnTo>
                  <a:pt x="21478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21592"/>
                </a:lnTo>
                <a:lnTo>
                  <a:pt x="7329" y="21592"/>
                </a:lnTo>
                <a:lnTo>
                  <a:pt x="7329" y="21585"/>
                </a:lnTo>
                <a:lnTo>
                  <a:pt x="65" y="21585"/>
                </a:lnTo>
                <a:lnTo>
                  <a:pt x="7329" y="20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0" name="직사각형 5"/>
          <p:cNvSpPr/>
          <p:nvPr/>
        </p:nvSpPr>
        <p:spPr>
          <a:xfrm>
            <a:off x="-2" y="0"/>
            <a:ext cx="2745583" cy="514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9"/>
                </a:lnTo>
                <a:lnTo>
                  <a:pt x="13337" y="21592"/>
                </a:lnTo>
                <a:lnTo>
                  <a:pt x="21600" y="21592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92582" y="1500848"/>
            <a:ext cx="1528501" cy="2138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2053" y="1543190"/>
            <a:ext cx="1654876" cy="2337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14896" y="1876462"/>
            <a:ext cx="1865424" cy="273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5" descr="Picture 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94276" y="2224290"/>
            <a:ext cx="1863457" cy="2558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64014" y="-1829"/>
            <a:ext cx="1098575" cy="515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48835" y="-1828"/>
            <a:ext cx="362879" cy="515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88530" y="-1828"/>
            <a:ext cx="1073721" cy="5145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결정 버튼 누르는 효과음 (1).mp3" descr="결정 버튼 누르는 효과음 (1)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0" y="5153023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결정 버튼 누르는 효과음 (1).mp3" descr="결정 버튼 누르는 효과음 (1)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152400" y="5305423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결정 버튼 누르는 효과음 (1).mp3" descr="결정 버튼 누르는 효과음 (1)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304800" y="5457823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결정 버튼 누르는 효과음 (1).mp3" descr="결정 버튼 누르는 효과음 (1)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457200" y="561022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44"/>
                            </p:stCondLst>
                            <p:childTnLst>
                              <p:par>
                                <p:cTn id="13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4"/>
                            </p:stCondLst>
                            <p:childTnLst>
                              <p:par>
                                <p:cTn id="1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4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88"/>
                            </p:stCondLst>
                            <p:childTnLst>
                              <p:par>
                                <p:cTn id="21" presetClass="entr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88"/>
                            </p:stCondLst>
                            <p:childTnLst>
                              <p:par>
                                <p:cTn id="26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32"/>
                            </p:stCondLst>
                            <p:childTnLst>
                              <p:par>
                                <p:cTn id="29" presetClass="entr" nodeType="afterEffect" presetSubtype="4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132"/>
                            </p:stCondLst>
                            <p:childTnLst>
                              <p:par>
                                <p:cTn id="34" presetClass="mediacall" nodeType="afterEffect" presetSubtype="0" presetID="1" grpId="8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36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  <p:audio isNarration="0">
              <p:cMediaNode mute="0" showWhenStopped="0" numSld="1" vol="80000">
                <p:cTn id="3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audio>
            <p:audio isNarration="0">
              <p:cMediaNode mute="0" showWhenStopped="0" numSld="1" vol="80000">
                <p:cTn id="38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  <p:audio isNarration="0">
              <p:cMediaNode mute="0" showWhenStopped="0" numSld="1" vol="80000">
                <p:cTn id="39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audio>
          </p:childTnLst>
        </p:cTn>
      </p:par>
    </p:tnLst>
    <p:bldLst>
      <p:bldP build="whole" bldLvl="1" animBg="1" rev="0" advAuto="0" spid="223" grpId="3"/>
      <p:bldP build="whole" bldLvl="1" animBg="1" rev="0" advAuto="0" spid="221" grpId="5"/>
      <p:bldP build="whole" bldLvl="1" animBg="1" rev="0" advAuto="0" spid="222" grpId="1"/>
      <p:bldP build="whole" bldLvl="1" animBg="1" rev="0" advAuto="0" spid="224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나눔고딕"/>
        <a:ea typeface="나눔고딕"/>
        <a:cs typeface="나눔고딕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테마">
      <a:majorFont>
        <a:latin typeface="나눔고딕"/>
        <a:ea typeface="나눔고딕"/>
        <a:cs typeface="나눔고딕"/>
      </a:majorFont>
      <a:minorFont>
        <a:latin typeface="Helvetica"/>
        <a:ea typeface="Helvetica"/>
        <a:cs typeface="Helvetic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나눔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