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6605" r:id="rId5"/>
    <p:sldMasterId id="2147486641" r:id="rId6"/>
  </p:sldMasterIdLst>
  <p:notesMasterIdLst>
    <p:notesMasterId r:id="rId47"/>
  </p:notesMasterIdLst>
  <p:sldIdLst>
    <p:sldId id="279" r:id="rId7"/>
    <p:sldId id="562" r:id="rId8"/>
    <p:sldId id="563" r:id="rId9"/>
    <p:sldId id="473" r:id="rId10"/>
    <p:sldId id="587" r:id="rId11"/>
    <p:sldId id="588" r:id="rId12"/>
    <p:sldId id="590" r:id="rId13"/>
    <p:sldId id="591" r:id="rId14"/>
    <p:sldId id="592" r:id="rId15"/>
    <p:sldId id="567" r:id="rId16"/>
    <p:sldId id="568" r:id="rId17"/>
    <p:sldId id="593" r:id="rId18"/>
    <p:sldId id="594" r:id="rId19"/>
    <p:sldId id="595" r:id="rId20"/>
    <p:sldId id="596" r:id="rId21"/>
    <p:sldId id="597" r:id="rId22"/>
    <p:sldId id="393" r:id="rId23"/>
    <p:sldId id="417" r:id="rId24"/>
    <p:sldId id="418" r:id="rId25"/>
    <p:sldId id="419" r:id="rId26"/>
    <p:sldId id="420" r:id="rId27"/>
    <p:sldId id="413" r:id="rId28"/>
    <p:sldId id="414" r:id="rId29"/>
    <p:sldId id="415" r:id="rId30"/>
    <p:sldId id="416" r:id="rId31"/>
    <p:sldId id="421" r:id="rId32"/>
    <p:sldId id="422" r:id="rId33"/>
    <p:sldId id="423" r:id="rId34"/>
    <p:sldId id="359" r:id="rId35"/>
    <p:sldId id="533" r:id="rId36"/>
    <p:sldId id="394" r:id="rId37"/>
    <p:sldId id="332" r:id="rId38"/>
    <p:sldId id="333" r:id="rId39"/>
    <p:sldId id="334" r:id="rId40"/>
    <p:sldId id="335" r:id="rId41"/>
    <p:sldId id="338" r:id="rId42"/>
    <p:sldId id="329" r:id="rId43"/>
    <p:sldId id="330" r:id="rId44"/>
    <p:sldId id="331" r:id="rId45"/>
    <p:sldId id="336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ED4D05"/>
    <a:srgbClr val="0066FF"/>
    <a:srgbClr val="FFFF85"/>
    <a:srgbClr val="0000CC"/>
    <a:srgbClr val="1BB522"/>
    <a:srgbClr val="FF0000"/>
    <a:srgbClr val="C54646"/>
    <a:srgbClr val="E5A72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94700" autoAdjust="0"/>
  </p:normalViewPr>
  <p:slideViewPr>
    <p:cSldViewPr snapToGrid="0">
      <p:cViewPr varScale="1">
        <p:scale>
          <a:sx n="109" d="100"/>
          <a:sy n="109" d="100"/>
        </p:scale>
        <p:origin x="13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7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6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6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52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87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60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15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6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6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8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1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2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6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65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1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24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64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42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83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56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67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91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68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182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88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174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01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02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53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550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056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4892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8693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93436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7388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566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28314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3635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2368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6804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259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9243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3019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0583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107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2022-05-07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617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06" r:id="rId1"/>
    <p:sldLayoutId id="2147486607" r:id="rId2"/>
    <p:sldLayoutId id="2147486608" r:id="rId3"/>
    <p:sldLayoutId id="2147486609" r:id="rId4"/>
    <p:sldLayoutId id="2147486610" r:id="rId5"/>
    <p:sldLayoutId id="2147486611" r:id="rId6"/>
    <p:sldLayoutId id="2147486612" r:id="rId7"/>
    <p:sldLayoutId id="2147486613" r:id="rId8"/>
    <p:sldLayoutId id="2147486614" r:id="rId9"/>
    <p:sldLayoutId id="2147486615" r:id="rId10"/>
    <p:sldLayoutId id="2147486616" r:id="rId11"/>
    <p:sldLayoutId id="2147486617" r:id="rId12"/>
    <p:sldLayoutId id="2147486618" r:id="rId13"/>
    <p:sldLayoutId id="2147486619" r:id="rId14"/>
    <p:sldLayoutId id="2147486620" r:id="rId15"/>
    <p:sldLayoutId id="2147486621" r:id="rId16"/>
    <p:sldLayoutId id="214748662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0153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42" r:id="rId1"/>
    <p:sldLayoutId id="2147486643" r:id="rId2"/>
    <p:sldLayoutId id="2147486644" r:id="rId3"/>
    <p:sldLayoutId id="2147486645" r:id="rId4"/>
    <p:sldLayoutId id="2147486646" r:id="rId5"/>
    <p:sldLayoutId id="2147486647" r:id="rId6"/>
    <p:sldLayoutId id="2147486648" r:id="rId7"/>
    <p:sldLayoutId id="2147486649" r:id="rId8"/>
    <p:sldLayoutId id="2147486650" r:id="rId9"/>
    <p:sldLayoutId id="2147486651" r:id="rId10"/>
    <p:sldLayoutId id="2147486652" r:id="rId11"/>
    <p:sldLayoutId id="2147486653" r:id="rId12"/>
    <p:sldLayoutId id="2147486654" r:id="rId13"/>
    <p:sldLayoutId id="2147486655" r:id="rId14"/>
    <p:sldLayoutId id="2147486656" r:id="rId15"/>
    <p:sldLayoutId id="2147486657" r:id="rId16"/>
    <p:sldLayoutId id="214748665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62753" y="864751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916" y="4728464"/>
            <a:ext cx="8883156" cy="132343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000" dirty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4000" dirty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805" y="1903288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어버이 </a:t>
            </a:r>
            <a:r>
              <a:rPr lang="en-US" altLang="ko-KR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 </a:t>
            </a:r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주</a:t>
            </a:r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일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7" b="97138" l="3922" r="89760">
                        <a14:foregroundMark x1="30065" y1="54690" x2="30065" y2="54690"/>
                        <a14:foregroundMark x1="33333" y1="59300" x2="33333" y2="59300"/>
                        <a14:foregroundMark x1="32680" y1="60731" x2="32680" y2="60731"/>
                        <a14:foregroundMark x1="34423" y1="60095" x2="34423" y2="60095"/>
                        <a14:foregroundMark x1="34423" y1="59300" x2="34423" y2="59300"/>
                        <a14:foregroundMark x1="31155" y1="61049" x2="31155" y2="61049"/>
                        <a14:foregroundMark x1="32244" y1="60254" x2="32244" y2="60254"/>
                        <a14:foregroundMark x1="34858" y1="58983" x2="34858" y2="58983"/>
                        <a14:foregroundMark x1="35294" y1="58029" x2="35294" y2="58029"/>
                        <a14:foregroundMark x1="34858" y1="57711" x2="34858" y2="57711"/>
                        <a14:foregroundMark x1="59259" y1="75517" x2="59259" y2="75517"/>
                        <a14:foregroundMark x1="59695" y1="75199" x2="59695" y2="75199"/>
                      </a14:backgroundRemoval>
                    </a14:imgEffect>
                  </a14:imgLayer>
                </a14:imgProps>
              </a:ext>
            </a:extLst>
          </a:blip>
          <a:srcRect r="24595" b="14776"/>
          <a:stretch/>
        </p:blipFill>
        <p:spPr>
          <a:xfrm rot="2209098">
            <a:off x="1128715" y="1752302"/>
            <a:ext cx="3097797" cy="47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예쁜 </a:t>
            </a:r>
            <a:r>
              <a:rPr lang="ko-KR" altLang="en-US" sz="6000" dirty="0" smtClean="0">
                <a:solidFill>
                  <a:schemeClr val="accent2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멎진 </a:t>
            </a:r>
            <a:r>
              <a:rPr lang="ko-KR" altLang="en-US" sz="60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감사해요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71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묶어주신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09" y="4529428"/>
            <a:ext cx="4854109" cy="20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사랑하는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217459" y="4687687"/>
            <a:ext cx="2389926" cy="241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728" y="162707"/>
            <a:ext cx="4705931" cy="20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나보다 앞서 그 길을 가시는 분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밤에는 불로 낮에는 구름으로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나와 함께 하시는 하나님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7390" r="45545"/>
          <a:stretch/>
        </p:blipFill>
        <p:spPr>
          <a:xfrm>
            <a:off x="5452562" y="4691023"/>
            <a:ext cx="2525257" cy="21553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59468" t="8575"/>
          <a:stretch/>
        </p:blipFill>
        <p:spPr>
          <a:xfrm>
            <a:off x="4396633" y="4730217"/>
            <a:ext cx="1879628" cy="21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가야 할 길 모두 아시는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살아계신 하나님을 의지합니다</a:t>
            </a:r>
            <a:endParaRPr lang="ko-KR" altLang="en-US" sz="6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662" y="44998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3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눈을 들어 주를 바라보기 원하네</a:t>
            </a:r>
            <a:endParaRPr lang="en-US" altLang="ko-KR" sz="63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3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손을 들어 주를 붙들기를 원하네</a:t>
            </a:r>
            <a:endParaRPr lang="en-US" altLang="ko-KR" sz="63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31" y="4971482"/>
            <a:ext cx="1701998" cy="188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어제도 오늘도 내일도 동일하게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나와 함께 하시는 하나님</a:t>
            </a:r>
            <a:endParaRPr lang="en-US" altLang="ko-KR" sz="68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743" y="4898791"/>
            <a:ext cx="1710963" cy="18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39439" y="2135019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1377" y="0"/>
            <a:ext cx="12115800" cy="6858001"/>
          </a:xfrm>
          <a:prstGeom prst="roundRect">
            <a:avLst>
              <a:gd name="adj" fmla="val 1373"/>
            </a:avLst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4" y="62753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3788" y="0"/>
            <a:ext cx="12084424" cy="6784976"/>
          </a:xfrm>
          <a:prstGeom prst="roundRect">
            <a:avLst>
              <a:gd name="adj" fmla="val 0"/>
            </a:avLst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3024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600353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담아서 정성으로 드려요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귀 쫑긋 세우고 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</a:t>
            </a: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듣고 </a:t>
            </a:r>
            <a:r>
              <a:rPr lang="ko-KR" altLang="en-US" sz="66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 </a:t>
            </a:r>
            <a:r>
              <a:rPr lang="ko-KR" altLang="en-US" sz="4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↑↑</a:t>
            </a:r>
            <a:endParaRPr lang="ko-KR" altLang="en-US" sz="44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예배드려요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23" y="-1400410"/>
            <a:ext cx="5381066" cy="390599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500535" y="4532980"/>
            <a:ext cx="607608" cy="53457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778666" y="438323"/>
            <a:ext cx="1461664" cy="12859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9024056" y="4532980"/>
            <a:ext cx="607608" cy="5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-101600"/>
            <a:ext cx="12192000" cy="6959601"/>
          </a:xfrm>
          <a:prstGeom prst="roundRect">
            <a:avLst>
              <a:gd name="adj" fmla="val 5197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12192000" cy="6858001"/>
          </a:xfrm>
          <a:prstGeom prst="roundRect">
            <a:avLst>
              <a:gd name="adj" fmla="val 2064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647" y="0"/>
            <a:ext cx="11958918" cy="667875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800" dirty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617" y="4253808"/>
            <a:ext cx="4856977" cy="26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8018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16" y="4225983"/>
            <a:ext cx="4908873" cy="263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75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128" y="4072169"/>
            <a:ext cx="5195744" cy="27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endParaRPr lang="en-US" altLang="ko-KR" sz="60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</a:t>
            </a: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 눈 꼭 감고 기도하며 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아버지 우리 </a:t>
            </a: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날마다 잊지 않고 기억할래요</a:t>
            </a:r>
          </a:p>
          <a:p>
            <a:pPr marL="400050" lvl="1" indent="0" algn="ctr">
              <a:buClr>
                <a:srgbClr val="38540A"/>
              </a:buClr>
              <a:buNone/>
            </a:pPr>
            <a:endParaRPr lang="ko-KR" altLang="en-US" sz="5400" dirty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05" y="-1674870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444750" y="143657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58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4118" y="932329"/>
            <a:ext cx="11666483" cy="5838698"/>
          </a:xfrm>
          <a:prstGeom prst="horizontalScroll">
            <a:avLst>
              <a:gd name="adj" fmla="val 5833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en-US" altLang="ko-KR" sz="4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예수께서 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이르시되 나는 </a:t>
            </a:r>
            <a:r>
              <a:rPr lang="ko-KR" altLang="en-US" sz="5000" dirty="0" smtClean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부활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이요</a:t>
            </a:r>
            <a:endParaRPr lang="en-US" altLang="ko-KR" sz="5000" dirty="0" smtClean="0">
              <a:solidFill>
                <a:srgbClr val="0000CC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5000" dirty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이니 나를 믿는 </a:t>
            </a:r>
            <a:endParaRPr lang="en-US" altLang="ko-KR" sz="5000" dirty="0" smtClean="0">
              <a:solidFill>
                <a:srgbClr val="0000CC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자는 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죽어도 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살겠고</a:t>
            </a:r>
            <a:r>
              <a:rPr lang="en-US" altLang="ko-KR" sz="5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</a:p>
          <a:p>
            <a:pPr marL="0" indent="0" algn="ctr">
              <a:buNone/>
            </a:pPr>
            <a:endParaRPr lang="en-US" altLang="ko-KR" sz="28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요한복음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25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 아멘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ko-KR" altLang="en-US" sz="4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6563">
            <a:off x="-3207699" y="4272202"/>
            <a:ext cx="2174789" cy="217478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057610" y="0"/>
            <a:ext cx="4180956" cy="50269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월 말씀암송</a:t>
            </a:r>
            <a:endParaRPr lang="ko-KR" alt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40" y="3012163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5400" dirty="0" err="1" smtClean="0">
                <a:solidFill>
                  <a:schemeClr val="accent2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3" y="4403612"/>
            <a:ext cx="2708387" cy="2579894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3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44825" y="1110752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273" y="1892303"/>
            <a:ext cx="11271453" cy="603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꽃게는 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엄마따라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옆으로 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옆으로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거북이는 </a:t>
            </a:r>
            <a:r>
              <a:rPr lang="ko-KR" altLang="en-US" sz="6600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아빠따라</a:t>
            </a:r>
            <a:r>
              <a:rPr lang="ko-KR" altLang="en-US" sz="66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엉금엉금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 smtClean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endParaRPr lang="ko-KR" altLang="en-US" sz="7200" dirty="0">
              <a:ln>
                <a:solidFill>
                  <a:srgbClr val="5B9BD5">
                    <a:lumMod val="20000"/>
                    <a:lumOff val="80000"/>
                  </a:srgbClr>
                </a:solidFill>
              </a:ln>
              <a:solidFill>
                <a:prstClr val="black"/>
              </a:solidFill>
              <a:effectLst>
                <a:glow rad="101600">
                  <a:srgbClr val="70AD4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6033">
            <a:off x="-53993" y="1343495"/>
            <a:ext cx="1533635" cy="12165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616" y="5219754"/>
            <a:ext cx="2073456" cy="119250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6033">
            <a:off x="1507352" y="1535287"/>
            <a:ext cx="739186" cy="58637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992" y="5669484"/>
            <a:ext cx="1291493" cy="7427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870" y="5871651"/>
            <a:ext cx="939978" cy="540609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꽃게는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엄마따라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44825" y="1110752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341" y="1255059"/>
            <a:ext cx="104646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나는야 </a:t>
            </a:r>
            <a:r>
              <a:rPr lang="ko-KR" altLang="en-US" sz="6600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엄마따라</a:t>
            </a:r>
            <a:r>
              <a:rPr lang="en-US" altLang="ko-KR" sz="66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ln w="0"/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기도</a:t>
            </a:r>
            <a:r>
              <a:rPr lang="ko-KR" altLang="en-US" sz="66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하고요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나는야 </a:t>
            </a:r>
            <a:r>
              <a:rPr lang="ko-KR" altLang="en-US" sz="6600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아빠따라</a:t>
            </a:r>
            <a:r>
              <a:rPr lang="ko-KR" altLang="en-US" sz="66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ln w="0"/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</a:t>
            </a:r>
            <a:r>
              <a:rPr lang="ko-KR" altLang="en-US" sz="66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하지요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75" y="4224626"/>
            <a:ext cx="4252031" cy="2570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 smtClean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endParaRPr lang="ko-KR" altLang="en-US" sz="7200" dirty="0">
              <a:ln>
                <a:solidFill>
                  <a:srgbClr val="5B9BD5">
                    <a:lumMod val="20000"/>
                    <a:lumOff val="80000"/>
                  </a:srgbClr>
                </a:solidFill>
              </a:ln>
              <a:solidFill>
                <a:prstClr val="black"/>
              </a:solidFill>
              <a:effectLst>
                <a:glow rad="101600">
                  <a:srgbClr val="70AD4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38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44825" y="1110752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01" y="1577789"/>
            <a:ext cx="11997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 아빠 </a:t>
            </a:r>
            <a:r>
              <a:rPr lang="ko-KR" altLang="en-US" sz="66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보여주신</a:t>
            </a:r>
            <a:r>
              <a:rPr lang="en-US" altLang="ko-KR" sz="66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ln w="0"/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</a:t>
            </a:r>
            <a:r>
              <a:rPr lang="ko-KR" altLang="en-US" sz="6600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따라서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을 기쁘시게 </a:t>
            </a:r>
            <a:r>
              <a:rPr lang="ko-KR" altLang="en-US" sz="6000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쑥쑥쑥</a:t>
            </a:r>
            <a:r>
              <a:rPr lang="ko-KR" altLang="en-US" sz="60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endParaRPr lang="en-US" altLang="ko-KR" sz="60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17" y="3666566"/>
            <a:ext cx="2271119" cy="375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 smtClean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endParaRPr lang="ko-KR" altLang="en-US" sz="7200" dirty="0">
              <a:ln>
                <a:solidFill>
                  <a:srgbClr val="5B9BD5">
                    <a:lumMod val="20000"/>
                    <a:lumOff val="80000"/>
                  </a:srgbClr>
                </a:solidFill>
              </a:ln>
              <a:solidFill>
                <a:prstClr val="black"/>
              </a:solidFill>
              <a:effectLst>
                <a:glow rad="101600">
                  <a:srgbClr val="70AD4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5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4400</TotalTime>
  <Words>466</Words>
  <Application>Microsoft Office PowerPoint</Application>
  <PresentationFormat>와이드스크린</PresentationFormat>
  <Paragraphs>170</Paragraphs>
  <Slides>40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40</vt:i4>
      </vt:variant>
    </vt:vector>
  </HeadingPairs>
  <TitlesOfParts>
    <vt:vector size="63" baseType="lpstr">
      <vt:lpstr>Asia유치원B</vt:lpstr>
      <vt:lpstr>FB바이올렛M</vt:lpstr>
      <vt:lpstr>HY견고딕</vt:lpstr>
      <vt:lpstr>HY중고딕</vt:lpstr>
      <vt:lpstr>HY헤드라인M</vt:lpstr>
      <vt:lpstr>-굴렁쇠M</vt:lpstr>
      <vt:lpstr>굴림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이온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755</cp:revision>
  <dcterms:created xsi:type="dcterms:W3CDTF">2021-01-04T13:13:52Z</dcterms:created>
  <dcterms:modified xsi:type="dcterms:W3CDTF">2022-05-07T14:07:27Z</dcterms:modified>
</cp:coreProperties>
</file>