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9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0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  <p:sldMasterId id="2147484311" r:id="rId2"/>
    <p:sldMasterId id="2147485525" r:id="rId3"/>
    <p:sldMasterId id="2147485729" r:id="rId4"/>
    <p:sldMasterId id="2147489622" r:id="rId5"/>
    <p:sldMasterId id="2147490734" r:id="rId6"/>
    <p:sldMasterId id="2147490752" r:id="rId7"/>
    <p:sldMasterId id="2147490770" r:id="rId8"/>
    <p:sldMasterId id="2147490782" r:id="rId9"/>
    <p:sldMasterId id="2147490914" r:id="rId10"/>
    <p:sldMasterId id="2147490933" r:id="rId11"/>
  </p:sldMasterIdLst>
  <p:notesMasterIdLst>
    <p:notesMasterId r:id="rId61"/>
  </p:notesMasterIdLst>
  <p:sldIdLst>
    <p:sldId id="681" r:id="rId12"/>
    <p:sldId id="925" r:id="rId13"/>
    <p:sldId id="2256" r:id="rId14"/>
    <p:sldId id="1036" r:id="rId15"/>
    <p:sldId id="1017" r:id="rId16"/>
    <p:sldId id="2257" r:id="rId17"/>
    <p:sldId id="2220" r:id="rId18"/>
    <p:sldId id="2259" r:id="rId19"/>
    <p:sldId id="2260" r:id="rId20"/>
    <p:sldId id="2258" r:id="rId21"/>
    <p:sldId id="2261" r:id="rId22"/>
    <p:sldId id="2262" r:id="rId23"/>
    <p:sldId id="2263" r:id="rId24"/>
    <p:sldId id="2264" r:id="rId25"/>
    <p:sldId id="2265" r:id="rId26"/>
    <p:sldId id="2222" r:id="rId27"/>
    <p:sldId id="2246" r:id="rId28"/>
    <p:sldId id="2247" r:id="rId29"/>
    <p:sldId id="2248" r:id="rId30"/>
    <p:sldId id="2249" r:id="rId31"/>
    <p:sldId id="2250" r:id="rId32"/>
    <p:sldId id="2251" r:id="rId33"/>
    <p:sldId id="2252" r:id="rId34"/>
    <p:sldId id="2266" r:id="rId35"/>
    <p:sldId id="2267" r:id="rId36"/>
    <p:sldId id="2268" r:id="rId37"/>
    <p:sldId id="393" r:id="rId38"/>
    <p:sldId id="1057" r:id="rId39"/>
    <p:sldId id="1058" r:id="rId40"/>
    <p:sldId id="1059" r:id="rId41"/>
    <p:sldId id="413" r:id="rId42"/>
    <p:sldId id="414" r:id="rId43"/>
    <p:sldId id="2194" r:id="rId44"/>
    <p:sldId id="416" r:id="rId45"/>
    <p:sldId id="2228" r:id="rId46"/>
    <p:sldId id="2229" r:id="rId47"/>
    <p:sldId id="2231" r:id="rId48"/>
    <p:sldId id="359" r:id="rId49"/>
    <p:sldId id="533" r:id="rId50"/>
    <p:sldId id="941" r:id="rId51"/>
    <p:sldId id="332" r:id="rId52"/>
    <p:sldId id="333" r:id="rId53"/>
    <p:sldId id="334" r:id="rId54"/>
    <p:sldId id="335" r:id="rId55"/>
    <p:sldId id="338" r:id="rId56"/>
    <p:sldId id="329" r:id="rId57"/>
    <p:sldId id="330" r:id="rId58"/>
    <p:sldId id="331" r:id="rId59"/>
    <p:sldId id="336" r:id="rId6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1CC"/>
    <a:srgbClr val="000000"/>
    <a:srgbClr val="3737FF"/>
    <a:srgbClr val="3333FF"/>
    <a:srgbClr val="0066FF"/>
    <a:srgbClr val="FF3300"/>
    <a:srgbClr val="0000CC"/>
    <a:srgbClr val="020202"/>
    <a:srgbClr val="4806BE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39" autoAdjust="0"/>
    <p:restoredTop sz="94657" autoAdjust="0"/>
  </p:normalViewPr>
  <p:slideViewPr>
    <p:cSldViewPr snapToGrid="0">
      <p:cViewPr varScale="1">
        <p:scale>
          <a:sx n="110" d="100"/>
          <a:sy n="110" d="100"/>
        </p:scale>
        <p:origin x="43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61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35AE0-FB02-4300-A841-9B27FB5C7BFC}" type="datetimeFigureOut">
              <a:rPr lang="ko-KR" altLang="en-US" smtClean="0"/>
              <a:t>2023-12-09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41990-1E19-4EE1-9A29-990A7A8EFC7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939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6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353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22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166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23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1172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838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68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301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46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020305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47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771855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48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11180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13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545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14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287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15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46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17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913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18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536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19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292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20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134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21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762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2023-12-09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344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2023-12-09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4014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2023-12-09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292731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E0A755C0-ECF6-48CC-BAE5-F70C1E0C6540}" type="datetimeFigureOut">
              <a:rPr lang="ko-KR" altLang="en-US" smtClean="0"/>
              <a:pPr/>
              <a:t>2023-12-09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ko-KR" altLang="en-US" dirty="0">
              <a:solidFill>
                <a:srgbClr val="5E5E5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E5E5E"/>
                </a:solidFill>
              </a:rPr>
              <a:pPr/>
              <a:t>‹#›</a:t>
            </a:fld>
            <a:endParaRPr lang="ko-KR" altLang="en-US" dirty="0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76244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2023-12-09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23116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2023-12-09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20338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2023-12-09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1135807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2023-12-09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54567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2023-12-09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34457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2023-12-09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38315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2023-12-09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57606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2023-12-09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60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2023-12-09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27827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2023-12-09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09586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2023-12-09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61677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2023-12-09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6570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2023-12-09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46470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2023-12-09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31491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2023-12-09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42060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2023-12-09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450720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2023-12-09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36340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2023-12-09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671718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2023-12-09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6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2023-12-09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250422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2023-12-09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003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2023-12-09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36751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52025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13995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79743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70948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46475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43580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67416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492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2023-12-09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370403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24327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2023-12-09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276354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2023-12-09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8366319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2023-12-09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607433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2023-12-09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608089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2023-12-09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796580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2023-12-09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635453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07492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68464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953952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2023-12-09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822192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2023-12-09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84650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2023-12-09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89133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2023-12-09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93398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2023-12-09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55949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2023-12-09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08504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2023-12-09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5316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2023-12-09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11008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2023-12-09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08926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2023-12-09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47991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2023-12-09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997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2023-12-09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63261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2023-12-09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284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2023-12-09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7019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2023-12-09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665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2023-12-09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9894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2023-12-09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072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2023-12-09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1827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2023-12-09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6518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2023-12-09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1668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2023-12-09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2234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565951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56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14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85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533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500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01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2023-12-09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8662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634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390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076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4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167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97876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360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472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919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6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2023-12-09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7966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050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070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15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486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445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4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759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0055479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2898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2023-12-09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948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704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936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485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019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모서리가 둥근 직사각형 4"/>
          <p:cNvSpPr/>
          <p:nvPr userDrawn="1"/>
        </p:nvSpPr>
        <p:spPr>
          <a:xfrm>
            <a:off x="6728855" y="3518807"/>
            <a:ext cx="3777343" cy="1020536"/>
          </a:xfrm>
          <a:prstGeom prst="roundRect">
            <a:avLst/>
          </a:prstGeom>
          <a:solidFill>
            <a:srgbClr val="FFFF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6" name="모서리가 둥근 직사각형 5"/>
          <p:cNvSpPr/>
          <p:nvPr userDrawn="1"/>
        </p:nvSpPr>
        <p:spPr>
          <a:xfrm>
            <a:off x="11219213" y="0"/>
            <a:ext cx="842160" cy="677636"/>
          </a:xfrm>
          <a:prstGeom prst="roundRect">
            <a:avLst/>
          </a:prstGeom>
          <a:solidFill>
            <a:srgbClr val="FFFF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909" y="412298"/>
            <a:ext cx="963385" cy="7225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33161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2305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639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6699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648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329107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2023-12-09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49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3576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7508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596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9911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503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6284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2363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8480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081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570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2023-12-09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99811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1644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CC378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CC378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24629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851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2528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9373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1591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0079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8243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2315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56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2023-12-09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04790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197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91964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59939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08812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26624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6812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43506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25972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DDDDDD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DDDDDD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024901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987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2023-12-09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3884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9526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0298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80578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38764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2023-12-09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20473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2023-12-09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710918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2023-12-09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3877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2023-12-09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177048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2023-12-09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2486158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2023-12-09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05078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24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slideLayout" Target="../slideLayouts/slideLayout136.xml"/><Relationship Id="rId23" Type="http://schemas.openxmlformats.org/officeDocument/2006/relationships/image" Target="../media/image12.png"/><Relationship Id="rId10" Type="http://schemas.openxmlformats.org/officeDocument/2006/relationships/slideLayout" Target="../slideLayouts/slideLayout131.xml"/><Relationship Id="rId19" Type="http://schemas.openxmlformats.org/officeDocument/2006/relationships/theme" Target="../theme/theme10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Relationship Id="rId22" Type="http://schemas.openxmlformats.org/officeDocument/2006/relationships/image" Target="../media/image11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79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17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06.xml"/><Relationship Id="rId16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2023-12-09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847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2023-12-09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05845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915" r:id="rId1"/>
    <p:sldLayoutId id="2147490916" r:id="rId2"/>
    <p:sldLayoutId id="2147490917" r:id="rId3"/>
    <p:sldLayoutId id="2147490918" r:id="rId4"/>
    <p:sldLayoutId id="2147490919" r:id="rId5"/>
    <p:sldLayoutId id="2147490920" r:id="rId6"/>
    <p:sldLayoutId id="2147490921" r:id="rId7"/>
    <p:sldLayoutId id="2147490922" r:id="rId8"/>
    <p:sldLayoutId id="2147490923" r:id="rId9"/>
    <p:sldLayoutId id="2147490924" r:id="rId10"/>
    <p:sldLayoutId id="2147490925" r:id="rId11"/>
    <p:sldLayoutId id="2147490926" r:id="rId12"/>
    <p:sldLayoutId id="2147490927" r:id="rId13"/>
    <p:sldLayoutId id="2147490928" r:id="rId14"/>
    <p:sldLayoutId id="2147490929" r:id="rId15"/>
    <p:sldLayoutId id="2147490930" r:id="rId16"/>
    <p:sldLayoutId id="2147490931" r:id="rId17"/>
    <p:sldLayoutId id="2147490932" r:id="rId18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2023-12-09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2790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934" r:id="rId1"/>
    <p:sldLayoutId id="2147490935" r:id="rId2"/>
    <p:sldLayoutId id="2147490936" r:id="rId3"/>
    <p:sldLayoutId id="2147490937" r:id="rId4"/>
    <p:sldLayoutId id="2147490938" r:id="rId5"/>
    <p:sldLayoutId id="2147490939" r:id="rId6"/>
    <p:sldLayoutId id="2147490940" r:id="rId7"/>
    <p:sldLayoutId id="2147490941" r:id="rId8"/>
    <p:sldLayoutId id="2147490942" r:id="rId9"/>
    <p:sldLayoutId id="2147490943" r:id="rId10"/>
    <p:sldLayoutId id="2147490944" r:id="rId11"/>
  </p:sldLayoutIdLst>
  <p:txStyles>
    <p:titleStyle>
      <a:lvl1pPr algn="l" defTabSz="914400" rtl="0" eaLnBrk="1" latinLnBrk="1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/>
              <a:t>2023-12-09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920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90612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9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6" r:id="rId1"/>
    <p:sldLayoutId id="2147485527" r:id="rId2"/>
    <p:sldLayoutId id="2147485528" r:id="rId3"/>
    <p:sldLayoutId id="2147485529" r:id="rId4"/>
    <p:sldLayoutId id="2147485530" r:id="rId5"/>
    <p:sldLayoutId id="2147485531" r:id="rId6"/>
    <p:sldLayoutId id="2147485532" r:id="rId7"/>
    <p:sldLayoutId id="2147485533" r:id="rId8"/>
    <p:sldLayoutId id="2147485534" r:id="rId9"/>
    <p:sldLayoutId id="2147485535" r:id="rId10"/>
    <p:sldLayoutId id="2147485536" r:id="rId11"/>
    <p:sldLayoutId id="2147490051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3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0" r:id="rId1"/>
    <p:sldLayoutId id="2147485731" r:id="rId2"/>
    <p:sldLayoutId id="2147485732" r:id="rId3"/>
    <p:sldLayoutId id="2147485733" r:id="rId4"/>
    <p:sldLayoutId id="2147485734" r:id="rId5"/>
    <p:sldLayoutId id="2147485735" r:id="rId6"/>
    <p:sldLayoutId id="2147485736" r:id="rId7"/>
    <p:sldLayoutId id="2147485737" r:id="rId8"/>
    <p:sldLayoutId id="2147485738" r:id="rId9"/>
    <p:sldLayoutId id="2147485739" r:id="rId10"/>
    <p:sldLayoutId id="2147485740" r:id="rId11"/>
    <p:sldLayoutId id="214749005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5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623" r:id="rId1"/>
    <p:sldLayoutId id="2147489624" r:id="rId2"/>
    <p:sldLayoutId id="2147489625" r:id="rId3"/>
    <p:sldLayoutId id="2147489626" r:id="rId4"/>
    <p:sldLayoutId id="2147489627" r:id="rId5"/>
    <p:sldLayoutId id="2147489628" r:id="rId6"/>
    <p:sldLayoutId id="2147489629" r:id="rId7"/>
    <p:sldLayoutId id="2147489630" r:id="rId8"/>
    <p:sldLayoutId id="2147489631" r:id="rId9"/>
    <p:sldLayoutId id="2147489632" r:id="rId10"/>
    <p:sldLayoutId id="2147489633" r:id="rId11"/>
    <p:sldLayoutId id="214748995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0119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735" r:id="rId1"/>
    <p:sldLayoutId id="2147490736" r:id="rId2"/>
    <p:sldLayoutId id="2147490737" r:id="rId3"/>
    <p:sldLayoutId id="2147490738" r:id="rId4"/>
    <p:sldLayoutId id="2147490739" r:id="rId5"/>
    <p:sldLayoutId id="2147490740" r:id="rId6"/>
    <p:sldLayoutId id="2147490741" r:id="rId7"/>
    <p:sldLayoutId id="2147490742" r:id="rId8"/>
    <p:sldLayoutId id="2147490743" r:id="rId9"/>
    <p:sldLayoutId id="2147490744" r:id="rId10"/>
    <p:sldLayoutId id="2147490745" r:id="rId11"/>
    <p:sldLayoutId id="2147490746" r:id="rId12"/>
    <p:sldLayoutId id="2147490747" r:id="rId13"/>
    <p:sldLayoutId id="2147490748" r:id="rId14"/>
    <p:sldLayoutId id="2147490749" r:id="rId15"/>
    <p:sldLayoutId id="2147490750" r:id="rId16"/>
    <p:sldLayoutId id="2147490751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2023-12-09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0923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753" r:id="rId1"/>
    <p:sldLayoutId id="2147490754" r:id="rId2"/>
    <p:sldLayoutId id="2147490755" r:id="rId3"/>
    <p:sldLayoutId id="2147490756" r:id="rId4"/>
    <p:sldLayoutId id="2147490757" r:id="rId5"/>
    <p:sldLayoutId id="2147490758" r:id="rId6"/>
    <p:sldLayoutId id="2147490759" r:id="rId7"/>
    <p:sldLayoutId id="2147490760" r:id="rId8"/>
    <p:sldLayoutId id="2147490761" r:id="rId9"/>
    <p:sldLayoutId id="2147490762" r:id="rId10"/>
    <p:sldLayoutId id="2147490763" r:id="rId11"/>
    <p:sldLayoutId id="2147490764" r:id="rId12"/>
    <p:sldLayoutId id="2147490765" r:id="rId13"/>
    <p:sldLayoutId id="2147490766" r:id="rId14"/>
    <p:sldLayoutId id="2147490767" r:id="rId15"/>
    <p:sldLayoutId id="2147490768" r:id="rId16"/>
    <p:sldLayoutId id="2147490769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pPr/>
              <a:t>2023-12-09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256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771" r:id="rId1"/>
    <p:sldLayoutId id="2147490772" r:id="rId2"/>
    <p:sldLayoutId id="2147490773" r:id="rId3"/>
    <p:sldLayoutId id="2147490774" r:id="rId4"/>
    <p:sldLayoutId id="2147490775" r:id="rId5"/>
    <p:sldLayoutId id="2147490776" r:id="rId6"/>
    <p:sldLayoutId id="2147490777" r:id="rId7"/>
    <p:sldLayoutId id="2147490778" r:id="rId8"/>
    <p:sldLayoutId id="2147490779" r:id="rId9"/>
    <p:sldLayoutId id="2147490780" r:id="rId10"/>
    <p:sldLayoutId id="2147490781" r:id="rId11"/>
  </p:sldLayoutIdLst>
  <p:txStyles>
    <p:titleStyle>
      <a:lvl1pPr algn="l" defTabSz="914400" rtl="0" eaLnBrk="1" latinLnBrk="1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2023-12-09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2952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783" r:id="rId1"/>
    <p:sldLayoutId id="2147490784" r:id="rId2"/>
    <p:sldLayoutId id="2147490785" r:id="rId3"/>
    <p:sldLayoutId id="2147490786" r:id="rId4"/>
    <p:sldLayoutId id="2147490787" r:id="rId5"/>
    <p:sldLayoutId id="2147490788" r:id="rId6"/>
    <p:sldLayoutId id="2147490789" r:id="rId7"/>
    <p:sldLayoutId id="2147490790" r:id="rId8"/>
    <p:sldLayoutId id="2147490791" r:id="rId9"/>
    <p:sldLayoutId id="2147490792" r:id="rId10"/>
    <p:sldLayoutId id="2147490793" r:id="rId11"/>
    <p:sldLayoutId id="2147490794" r:id="rId12"/>
    <p:sldLayoutId id="2147490795" r:id="rId13"/>
    <p:sldLayoutId id="2147490796" r:id="rId14"/>
    <p:sldLayoutId id="2147490797" r:id="rId15"/>
    <p:sldLayoutId id="2147490798" r:id="rId16"/>
    <p:sldLayoutId id="2147490799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90056" y="141227"/>
            <a:ext cx="7619999" cy="6751558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  <a:ln w="76200">
            <a:noFill/>
          </a:ln>
          <a:effectLst>
            <a:outerShdw blurRad="482600" dist="50800" dir="6660000" algn="ctr" rotWithShape="0">
              <a:srgbClr val="000000"/>
            </a:outerShdw>
          </a:effectLst>
          <a:scene3d>
            <a:camera prst="perspectiveFront"/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perspective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 err="1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유치부</a:t>
            </a:r>
            <a:r>
              <a:rPr lang="ko-KR" altLang="en-US" sz="115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lang="en-US" altLang="ko-KR" sz="11500" b="1" dirty="0" smtClean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11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주일예배</a:t>
            </a:r>
            <a:endParaRPr lang="en-US" altLang="ko-KR" sz="2400" b="1" dirty="0" smtClean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endParaRPr lang="en-US" altLang="ko-KR" sz="2800" b="1" dirty="0" smtClean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en-US" altLang="ko-KR" sz="48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2023. 12. </a:t>
            </a:r>
            <a:r>
              <a:rPr lang="en-US" altLang="ko-KR" sz="48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10</a:t>
            </a:r>
            <a:endParaRPr lang="en-US" altLang="ko-KR" sz="2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13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001538"/>
            <a:ext cx="12192000" cy="517680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6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 사랑해요 사랑해요 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600" dirty="0" smtClean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사랑해 힘을 다해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6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 사랑해요 사랑해요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600" dirty="0" smtClean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사랑해 </a:t>
            </a:r>
            <a:r>
              <a:rPr lang="ko-KR" altLang="en-US" sz="6600" dirty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마음 다해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31AAC02A-0237-855D-A628-F612E253EAF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28395" y="1942011"/>
            <a:ext cx="3717052" cy="386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62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975410"/>
            <a:ext cx="12192000" cy="517680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None/>
              <a:defRPr/>
            </a:pPr>
            <a:r>
              <a:rPr lang="ko-KR" altLang="en-US" sz="6200" dirty="0">
                <a:solidFill>
                  <a:srgbClr val="00B05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항상 기뻐해 쉬지 말고 기도해</a:t>
            </a:r>
          </a:p>
          <a:p>
            <a:pPr marL="1257300" lvl="3" indent="0">
              <a:buClr>
                <a:srgbClr val="38540A"/>
              </a:buClr>
              <a:buNone/>
              <a:defRPr/>
            </a:pPr>
            <a:r>
              <a:rPr lang="ko-KR" altLang="en-US" sz="6200" dirty="0">
                <a:solidFill>
                  <a:srgbClr val="00B05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범사에 감사해 </a:t>
            </a:r>
            <a:r>
              <a:rPr lang="ko-KR" altLang="en-US" sz="62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주만 </a:t>
            </a:r>
            <a:r>
              <a:rPr lang="ko-KR" altLang="en-US" sz="62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바라보면서</a:t>
            </a:r>
            <a:endParaRPr lang="en-US" altLang="ko-KR" sz="6200" dirty="0" smtClean="0"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800100" lvl="2" indent="0">
              <a:buClr>
                <a:srgbClr val="38540A"/>
              </a:buClr>
              <a:buNone/>
              <a:defRPr/>
            </a:pPr>
            <a:endParaRPr lang="en-US" altLang="ko-KR" sz="6600" dirty="0"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  <a:defRPr/>
            </a:pPr>
            <a:endParaRPr lang="ko-KR" altLang="en-US" sz="6600" dirty="0">
              <a:solidFill>
                <a:srgbClr val="00B05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31AAC02A-0237-855D-A628-F612E253EAF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6445" y="3700756"/>
            <a:ext cx="2466411" cy="256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26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001538"/>
            <a:ext cx="12192000" cy="517680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  <a:defRPr/>
            </a:pPr>
            <a:r>
              <a:rPr lang="ko-KR" altLang="en-US" sz="66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 사랑해요 사랑해요 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  <a:defRPr/>
            </a:pPr>
            <a:r>
              <a:rPr lang="ko-KR" altLang="en-US" sz="66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사랑해 힘을 다해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  <a:defRPr/>
            </a:pPr>
            <a:r>
              <a:rPr lang="ko-KR" altLang="en-US" sz="66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 사랑해요 사랑해요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  <a:defRPr/>
            </a:pPr>
            <a:r>
              <a:rPr lang="ko-KR" altLang="en-US" sz="66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사랑해 </a:t>
            </a:r>
            <a:r>
              <a:rPr lang="ko-KR" altLang="en-US" sz="66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마음 다해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31AAC02A-0237-855D-A628-F612E253EAF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28395" y="1942011"/>
            <a:ext cx="3717052" cy="386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367595"/>
            <a:ext cx="12192000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자장자장 고요한 이 밤에</a:t>
            </a: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반짝반짝 빛나는 아기 별빛 </a:t>
            </a: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아기예수님 </a:t>
            </a:r>
            <a:endParaRPr lang="en-US" altLang="ko-KR" sz="6600" dirty="0" smtClean="0">
              <a:solidFill>
                <a:srgbClr val="FF51CC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3333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태어나심을 </a:t>
            </a:r>
            <a:r>
              <a:rPr lang="ko-KR" altLang="en-US" sz="6600" dirty="0" err="1" smtClean="0">
                <a:solidFill>
                  <a:srgbClr val="3333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찬양드려요</a:t>
            </a:r>
            <a:endParaRPr lang="en-US" altLang="ko-KR" sz="6600" dirty="0">
              <a:solidFill>
                <a:srgbClr val="3333FF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672268" y="199093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white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고요한 </a:t>
            </a:r>
            <a:r>
              <a:rPr lang="ko-KR" altLang="en-US" sz="5400" dirty="0" err="1" smtClean="0">
                <a:solidFill>
                  <a:prstClr val="white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이밤에</a:t>
            </a:r>
            <a:endParaRPr lang="ko-KR" altLang="en-US" sz="5400" dirty="0">
              <a:solidFill>
                <a:prstClr val="white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7114" y="3382392"/>
            <a:ext cx="3833890" cy="335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5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562904"/>
            <a:ext cx="12192000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사랑</a:t>
            </a: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을 가득 담아 </a:t>
            </a: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감사</a:t>
            </a: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를 가득 담아</a:t>
            </a: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우리에게 오신 </a:t>
            </a: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아기 예수님 사랑해요 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23573" y="2245445"/>
            <a:ext cx="4119239" cy="37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71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367595"/>
            <a:ext cx="12192000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사랑</a:t>
            </a: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을 가득 담아</a:t>
            </a: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감사</a:t>
            </a: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를 가득 담아</a:t>
            </a: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우리에게 오신 </a:t>
            </a: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아기 예수님 감사해요</a:t>
            </a:r>
            <a:endParaRPr lang="ko-KR" altLang="en-US" sz="6600" dirty="0" smtClean="0">
              <a:solidFill>
                <a:srgbClr val="FF51CC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94595" y="2174424"/>
            <a:ext cx="4119239" cy="37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4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3191" y="517781"/>
            <a:ext cx="5014514" cy="1015663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6000" b="1" dirty="0" smtClean="0">
                <a:solidFill>
                  <a:srgbClr val="FFFF00"/>
                </a:solidFill>
              </a:rPr>
              <a:t>성탄절 </a:t>
            </a:r>
            <a:r>
              <a:rPr lang="ko-KR" altLang="en-US" sz="6000" b="1" dirty="0" err="1" smtClean="0">
                <a:solidFill>
                  <a:srgbClr val="FFFF00"/>
                </a:solidFill>
              </a:rPr>
              <a:t>찬양곡</a:t>
            </a:r>
            <a:endParaRPr lang="ko-KR" altLang="en-US" sz="60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282" y="3018999"/>
            <a:ext cx="9756559" cy="2585323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5400" dirty="0" smtClean="0"/>
              <a:t>  3~5</a:t>
            </a:r>
            <a:r>
              <a:rPr lang="ko-KR" altLang="en-US" sz="5400" dirty="0" smtClean="0"/>
              <a:t>세 </a:t>
            </a:r>
            <a:r>
              <a:rPr lang="en-US" altLang="ko-KR" sz="5400" dirty="0" smtClean="0"/>
              <a:t>: </a:t>
            </a:r>
            <a:r>
              <a:rPr lang="ko-KR" altLang="en-US" sz="5400" dirty="0" err="1" smtClean="0"/>
              <a:t>크리마스</a:t>
            </a:r>
            <a:r>
              <a:rPr lang="ko-KR" altLang="en-US" sz="5400" dirty="0" smtClean="0"/>
              <a:t> 댄스</a:t>
            </a:r>
            <a:endParaRPr lang="en-US" altLang="ko-KR" sz="5400" dirty="0" smtClean="0"/>
          </a:p>
          <a:p>
            <a:endParaRPr lang="en-US" altLang="ko-KR" sz="5400" dirty="0" smtClean="0"/>
          </a:p>
          <a:p>
            <a:r>
              <a:rPr lang="en-US" altLang="ko-KR" sz="5400" dirty="0" smtClean="0"/>
              <a:t>  6~7</a:t>
            </a:r>
            <a:r>
              <a:rPr lang="ko-KR" altLang="en-US" sz="5400" dirty="0" smtClean="0"/>
              <a:t>세 </a:t>
            </a:r>
            <a:r>
              <a:rPr lang="en-US" altLang="ko-KR" sz="5400" dirty="0" smtClean="0"/>
              <a:t>: </a:t>
            </a:r>
            <a:r>
              <a:rPr lang="ko-KR" altLang="en-US" sz="5400" dirty="0" smtClean="0"/>
              <a:t>저 들 밖에 한밤 중에</a:t>
            </a:r>
            <a:endParaRPr lang="ko-KR" altLang="en-US" sz="5400" dirty="0"/>
          </a:p>
        </p:txBody>
      </p:sp>
    </p:spTree>
    <p:extLst>
      <p:ext uri="{BB962C8B-B14F-4D97-AF65-F5344CB8AC3E}">
        <p14:creationId xmlns:p14="http://schemas.microsoft.com/office/powerpoint/2010/main" val="426532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367595"/>
            <a:ext cx="12192000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00B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작고 작은 내 몸으로</a:t>
            </a: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예수님 생일 축하해요</a:t>
            </a: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손뼉 치고 발 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구르며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온 </a:t>
            </a: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몸으로 댄스 댄스</a:t>
            </a:r>
            <a:endParaRPr lang="en-US" altLang="ko-KR" sz="6600" dirty="0">
              <a:solidFill>
                <a:srgbClr val="3333FF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672268" y="199093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white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크리스마스 댄스</a:t>
            </a:r>
            <a:endParaRPr lang="ko-KR" altLang="en-US" sz="5400" dirty="0">
              <a:solidFill>
                <a:prstClr val="white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94159" y="2340528"/>
            <a:ext cx="3621863" cy="38294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5758" y="355764"/>
            <a:ext cx="2345465" cy="164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0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193789"/>
            <a:ext cx="12192000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err="1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해피</a:t>
            </a:r>
            <a:r>
              <a:rPr lang="ko-KR" altLang="en-US" sz="66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ko-KR" altLang="en-US" sz="6600" dirty="0" err="1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해피</a:t>
            </a:r>
            <a:r>
              <a:rPr lang="ko-KR" altLang="en-US" sz="66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행복한 크리스마스</a:t>
            </a: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메리 메리 즐거운 크리스마스</a:t>
            </a: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FA168D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예수님이 태어나신 날</a:t>
            </a: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우리 모두 축하해요 댄스 댄스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69550" y="0"/>
            <a:ext cx="2068686" cy="208469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7567" y="2974869"/>
            <a:ext cx="2298264" cy="223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3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115926"/>
            <a:ext cx="12192000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FA168D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날 위해 오신 예수님</a:t>
            </a: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온 세상 기뻐 맞이해요</a:t>
            </a: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손뼉치고 발 구르며</a:t>
            </a: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srgbClr val="FF6566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기뻐하며 댄스 댄스</a:t>
            </a:r>
            <a:endParaRPr lang="ko-KR" altLang="en-US" sz="6600" dirty="0" smtClean="0">
              <a:solidFill>
                <a:srgbClr val="FF6566">
                  <a:lumMod val="75000"/>
                </a:srgb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261" y="2637025"/>
            <a:ext cx="3480863" cy="3385378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5758" y="355764"/>
            <a:ext cx="2345465" cy="164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98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93074" y="2371310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찬양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861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0"/>
            <a:ext cx="12192000" cy="332203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endParaRPr lang="en-US" altLang="ko-KR" sz="5600" dirty="0" smtClean="0">
              <a:solidFill>
                <a:prstClr val="black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endParaRPr lang="en-US" altLang="ko-KR" sz="5600" dirty="0">
              <a:solidFill>
                <a:prstClr val="black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endParaRPr lang="en-US" altLang="ko-KR" sz="5600" dirty="0" smtClean="0">
              <a:solidFill>
                <a:prstClr val="black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600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저 </a:t>
            </a:r>
            <a:r>
              <a:rPr lang="ko-KR" altLang="en-US" sz="5600" dirty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들 밖에 한밤중에 양 틈에 자던 목자들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600" dirty="0" smtClean="0">
                <a:solidFill>
                  <a:srgbClr val="00B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천사들이 </a:t>
            </a:r>
            <a:r>
              <a:rPr lang="ko-KR" altLang="en-US" sz="5600" dirty="0">
                <a:solidFill>
                  <a:srgbClr val="00B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전하여준 </a:t>
            </a:r>
            <a:r>
              <a:rPr lang="ko-KR" altLang="en-US" sz="56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주 나 </a:t>
            </a:r>
            <a:r>
              <a:rPr lang="ko-KR" altLang="en-US" sz="5600" dirty="0" err="1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신소식</a:t>
            </a:r>
            <a:r>
              <a:rPr lang="ko-KR" altLang="en-US" sz="56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ko-KR" altLang="en-US" sz="5600" dirty="0" smtClean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들었네</a:t>
            </a:r>
            <a:endParaRPr lang="en-US" altLang="ko-KR" sz="5600" dirty="0" smtClean="0">
              <a:solidFill>
                <a:srgbClr val="FF000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endParaRPr lang="en-US" altLang="ko-KR" sz="5600" dirty="0" smtClean="0">
              <a:solidFill>
                <a:srgbClr val="FF000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endParaRPr lang="en-US" altLang="ko-KR" sz="6000" dirty="0">
              <a:solidFill>
                <a:srgbClr val="00B05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endParaRPr lang="en-US" altLang="ko-KR" sz="6000" dirty="0" smtClean="0">
              <a:solidFill>
                <a:srgbClr val="00B05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3"/>
          <a:srcRect l="3086" t="-22971" r="-3086" b="22971"/>
          <a:stretch/>
        </p:blipFill>
        <p:spPr>
          <a:xfrm>
            <a:off x="3984768" y="3498209"/>
            <a:ext cx="4538443" cy="3359791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4"/>
          <a:srcRect l="-1" r="-1398" b="50040"/>
          <a:stretch/>
        </p:blipFill>
        <p:spPr>
          <a:xfrm>
            <a:off x="3907620" y="3691154"/>
            <a:ext cx="4376759" cy="19863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6567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0"/>
            <a:ext cx="12192000" cy="401832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저 </a:t>
            </a:r>
            <a:r>
              <a:rPr lang="ko-KR" altLang="en-US" sz="56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동방에 별 하나가 이상한 빛을 비추어</a:t>
            </a:r>
          </a:p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ko-KR" altLang="en-US" sz="5600" dirty="0" smtClean="0">
                <a:solidFill>
                  <a:srgbClr val="00B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이 </a:t>
            </a:r>
            <a:r>
              <a:rPr lang="ko-KR" altLang="en-US" sz="5600" dirty="0">
                <a:solidFill>
                  <a:srgbClr val="00B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땅 위에 큰 영광이 나타날 </a:t>
            </a:r>
            <a:r>
              <a:rPr lang="ko-KR" altLang="en-US" sz="5600" dirty="0" err="1" smtClean="0">
                <a:solidFill>
                  <a:srgbClr val="00B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징조보였네</a:t>
            </a:r>
            <a:endParaRPr lang="en-US" altLang="ko-KR" sz="5600" dirty="0" smtClean="0">
              <a:solidFill>
                <a:srgbClr val="00B05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6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노엘 노엘 노엘 노엘</a:t>
            </a:r>
          </a:p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6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이스라엘 왕이 </a:t>
            </a:r>
            <a:r>
              <a:rPr lang="ko-KR" altLang="en-US" sz="5600" dirty="0" smtClean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태어나셨네</a:t>
            </a:r>
            <a:endParaRPr lang="en-US" altLang="ko-KR" sz="4400" dirty="0">
              <a:solidFill>
                <a:srgbClr val="FF000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4045" y="4018327"/>
            <a:ext cx="5452844" cy="312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20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"/>
            <a:ext cx="12192000" cy="390088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그 한별이 베들레헴 향하여 바로 가더니</a:t>
            </a:r>
          </a:p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아기 예수 </a:t>
            </a:r>
            <a:r>
              <a:rPr lang="ko-KR" altLang="en-US" sz="5400" dirty="0">
                <a:solidFill>
                  <a:srgbClr val="00B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누우신 집 그 위에 오자 </a:t>
            </a:r>
            <a:r>
              <a:rPr lang="ko-KR" altLang="en-US" sz="5400" dirty="0" smtClean="0">
                <a:solidFill>
                  <a:srgbClr val="00B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멈췄네</a:t>
            </a:r>
            <a:endParaRPr lang="en-US" altLang="ko-KR" sz="5400" dirty="0" smtClean="0">
              <a:solidFill>
                <a:srgbClr val="00B05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6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노엘 노엘 노엘 노엘</a:t>
            </a:r>
          </a:p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6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이스라엘 왕이 </a:t>
            </a:r>
            <a:r>
              <a:rPr lang="ko-KR" altLang="en-US" sz="5600" dirty="0" smtClean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태어나셨네</a:t>
            </a:r>
            <a:endParaRPr lang="en-US" altLang="ko-KR" sz="4400" dirty="0">
              <a:solidFill>
                <a:srgbClr val="FF000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545" y="3900881"/>
            <a:ext cx="5377343" cy="295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7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1" y="0"/>
            <a:ext cx="12133277" cy="392604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ko-KR" altLang="en-US" sz="56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저 동방의 박사들이 세 아기보고 절하고</a:t>
            </a:r>
          </a:p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6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그 </a:t>
            </a:r>
            <a:r>
              <a:rPr lang="ko-KR" altLang="en-US" sz="56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보배합다</a:t>
            </a:r>
            <a:r>
              <a:rPr lang="ko-KR" altLang="en-US" sz="56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열어서 세 가지 예물 드렸네</a:t>
            </a:r>
          </a:p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6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노엘 노엘 노엘 노엘</a:t>
            </a:r>
          </a:p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6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이스라엘 왕이 </a:t>
            </a:r>
            <a:r>
              <a:rPr lang="ko-KR" altLang="en-US" sz="5600" dirty="0" smtClean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태어나셨네</a:t>
            </a:r>
            <a:endParaRPr lang="en-US" altLang="ko-KR" sz="5400" dirty="0">
              <a:solidFill>
                <a:srgbClr val="FF000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/>
          <a:srcRect t="14969" r="2904" b="15775"/>
          <a:stretch/>
        </p:blipFill>
        <p:spPr>
          <a:xfrm>
            <a:off x="3590488" y="3926047"/>
            <a:ext cx="5570290" cy="293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9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612444" y="155153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4800" dirty="0" smtClean="0">
                <a:solidFill>
                  <a:prstClr val="black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 </a:t>
            </a:r>
            <a:r>
              <a:rPr lang="ko-KR" altLang="en-US" sz="4800" dirty="0" smtClean="0">
                <a:solidFill>
                  <a:prstClr val="white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따뜻해</a:t>
            </a:r>
            <a:endParaRPr lang="ko-KR" altLang="en-US" sz="4800" dirty="0">
              <a:solidFill>
                <a:prstClr val="white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0" y="1136405"/>
            <a:ext cx="7306491" cy="51768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prstClr val="black">
                    <a:lumMod val="50000"/>
                    <a:lumOff val="50000"/>
                  </a:prst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따뜻해 따뜻해 </a:t>
            </a:r>
            <a:endParaRPr lang="en-US" altLang="ko-KR" sz="5400" dirty="0" smtClean="0">
              <a:solidFill>
                <a:prstClr val="black">
                  <a:lumMod val="50000"/>
                  <a:lumOff val="50000"/>
                </a:prstClr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엄마의 </a:t>
            </a:r>
            <a:r>
              <a:rPr lang="ko-KR" altLang="en-US" sz="5400" dirty="0">
                <a:solidFill>
                  <a:prstClr val="black">
                    <a:lumMod val="50000"/>
                    <a:lumOff val="50000"/>
                  </a:prst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품 따뜻해</a:t>
            </a: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아이좋아</a:t>
            </a:r>
            <a:r>
              <a:rPr lang="ko-KR" altLang="en-US" sz="5400" dirty="0">
                <a:solidFill>
                  <a:prstClr val="black">
                    <a:lumMod val="50000"/>
                    <a:lumOff val="50000"/>
                  </a:prst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 </a:t>
            </a:r>
            <a:r>
              <a:rPr lang="ko-KR" altLang="en-US" sz="5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아이좋아</a:t>
            </a:r>
            <a:r>
              <a:rPr lang="ko-KR" altLang="en-US" sz="5400" dirty="0">
                <a:solidFill>
                  <a:prstClr val="black">
                    <a:lumMod val="50000"/>
                    <a:lumOff val="50000"/>
                  </a:prst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 </a:t>
            </a:r>
            <a:endParaRPr lang="en-US" altLang="ko-KR" sz="5400" dirty="0" smtClean="0">
              <a:solidFill>
                <a:prstClr val="black">
                  <a:lumMod val="50000"/>
                  <a:lumOff val="50000"/>
                </a:prstClr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엄마의 </a:t>
            </a:r>
            <a:r>
              <a:rPr lang="ko-KR" altLang="en-US" sz="5400" dirty="0">
                <a:solidFill>
                  <a:prstClr val="black">
                    <a:lumMod val="50000"/>
                    <a:lumOff val="50000"/>
                  </a:prst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품 참 </a:t>
            </a:r>
            <a:r>
              <a:rPr lang="ko-KR" altLang="en-US" sz="5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좋아</a:t>
            </a:r>
            <a:endParaRPr lang="en-US" altLang="ko-KR" sz="5400" dirty="0">
              <a:solidFill>
                <a:prstClr val="black">
                  <a:lumMod val="50000"/>
                  <a:lumOff val="50000"/>
                </a:prstClr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l="1" t="2817" r="1292" b="2580"/>
          <a:stretch/>
        </p:blipFill>
        <p:spPr>
          <a:xfrm>
            <a:off x="7306490" y="1136404"/>
            <a:ext cx="4885509" cy="517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0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1" y="966939"/>
            <a:ext cx="7585166" cy="51768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prstClr val="black">
                    <a:lumMod val="50000"/>
                    <a:lumOff val="50000"/>
                  </a:prst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이세상에서 제일 좋은 </a:t>
            </a:r>
            <a:endParaRPr lang="en-US" altLang="ko-KR" sz="5400" dirty="0" smtClean="0">
              <a:solidFill>
                <a:prstClr val="black">
                  <a:lumMod val="50000"/>
                  <a:lumOff val="50000"/>
                </a:prstClr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우리 </a:t>
            </a:r>
            <a:r>
              <a:rPr lang="ko-KR" altLang="en-US" sz="5400" dirty="0">
                <a:solidFill>
                  <a:prstClr val="black">
                    <a:lumMod val="50000"/>
                    <a:lumOff val="50000"/>
                  </a:prst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엄마 품처럼</a:t>
            </a: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00B05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따뜻하고 편안한 곳 </a:t>
            </a:r>
            <a:endParaRPr lang="en-US" altLang="ko-KR" sz="5400" dirty="0" smtClean="0">
              <a:solidFill>
                <a:srgbClr val="00B050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00B05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또 </a:t>
            </a:r>
            <a:r>
              <a:rPr lang="ko-KR" altLang="en-US" sz="5400" dirty="0" err="1" smtClean="0">
                <a:solidFill>
                  <a:srgbClr val="00B05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하나있지</a:t>
            </a:r>
            <a:endParaRPr lang="en-US" altLang="ko-KR" sz="5400" dirty="0" smtClean="0">
              <a:solidFill>
                <a:srgbClr val="00B050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1" t="2817" r="1292" b="2580"/>
          <a:stretch/>
        </p:blipFill>
        <p:spPr>
          <a:xfrm>
            <a:off x="7506789" y="966939"/>
            <a:ext cx="4685211" cy="517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9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1" y="997068"/>
            <a:ext cx="7306490" cy="51768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prstClr val="black">
                    <a:lumMod val="50000"/>
                    <a:lumOff val="50000"/>
                  </a:prst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따뜻해 따뜻해 </a:t>
            </a:r>
            <a:endParaRPr lang="en-US" altLang="ko-KR" sz="5400" dirty="0" smtClean="0">
              <a:solidFill>
                <a:prstClr val="black">
                  <a:lumMod val="50000"/>
                  <a:lumOff val="50000"/>
                </a:prstClr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FF51CC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하나님 </a:t>
            </a:r>
            <a:r>
              <a:rPr lang="ko-KR" altLang="en-US" sz="5400" dirty="0">
                <a:solidFill>
                  <a:srgbClr val="FF51CC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품 따뜻해</a:t>
            </a: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아이좋아</a:t>
            </a:r>
            <a:r>
              <a:rPr lang="ko-KR" altLang="en-US" sz="5400" dirty="0">
                <a:solidFill>
                  <a:prstClr val="black">
                    <a:lumMod val="50000"/>
                    <a:lumOff val="50000"/>
                  </a:prst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 </a:t>
            </a:r>
            <a:r>
              <a:rPr lang="ko-KR" altLang="en-US" sz="5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아이좋아</a:t>
            </a:r>
            <a:r>
              <a:rPr lang="ko-KR" altLang="en-US" sz="5400" dirty="0">
                <a:solidFill>
                  <a:prstClr val="black">
                    <a:lumMod val="50000"/>
                    <a:lumOff val="50000"/>
                  </a:prst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 </a:t>
            </a:r>
            <a:endParaRPr lang="en-US" altLang="ko-KR" sz="5400" dirty="0">
              <a:solidFill>
                <a:prstClr val="black">
                  <a:lumMod val="50000"/>
                  <a:lumOff val="50000"/>
                </a:prstClr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marL="800100" lvl="2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FF51CC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하나님 </a:t>
            </a:r>
            <a:r>
              <a:rPr lang="ko-KR" altLang="en-US" sz="5400" dirty="0">
                <a:solidFill>
                  <a:srgbClr val="FF51CC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품 참 </a:t>
            </a:r>
            <a:r>
              <a:rPr lang="ko-KR" altLang="en-US" sz="5400" dirty="0" smtClean="0">
                <a:solidFill>
                  <a:srgbClr val="FF51CC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좋아</a:t>
            </a:r>
            <a:endParaRPr lang="en-US" altLang="ko-KR" sz="5400" dirty="0">
              <a:solidFill>
                <a:srgbClr val="FF51CC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rcRect l="1" t="2817" r="1292" b="2580"/>
          <a:stretch/>
        </p:blipFill>
        <p:spPr>
          <a:xfrm>
            <a:off x="7306491" y="1005774"/>
            <a:ext cx="4885509" cy="517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3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96818"/>
            <a:ext cx="12192000" cy="5257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555293" y="2016702"/>
            <a:ext cx="8543364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예배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12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2023 _0029_레이어 16.jpg" descr="2023 _0029_레이어 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882528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2023 _0028_레이어 17.jpg" descr="2023 _0028_레이어 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0834244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0" y="154456"/>
            <a:ext cx="2967581" cy="58794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prstClr val="white"/>
                </a:solidFill>
              </a:rPr>
              <a:t>우릴 위해 오셨어요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742404"/>
            <a:ext cx="12192000" cy="56015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ko-KR" sz="28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DDDDDD">
                  <a:lumMod val="50000"/>
                </a:srgb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54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DDDDDD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8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하나님의 아들 사람의 몸을 입고</a:t>
            </a:r>
          </a:p>
          <a:p>
            <a:r>
              <a:rPr lang="ko-KR" altLang="en-US" sz="48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이 땅에 오신 예수님은 우리의 왕이 되셨네</a:t>
            </a:r>
            <a:endParaRPr lang="en-US" altLang="ko-KR" sz="48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FFFF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r"/>
            <a:r>
              <a:rPr lang="ko-KR" altLang="en-US" sz="48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            </a:t>
            </a:r>
            <a:endParaRPr lang="en-US" altLang="ko-KR" sz="48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prstClr val="white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48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                그분은 </a:t>
            </a:r>
            <a:r>
              <a:rPr lang="ko-KR" altLang="en-US" sz="48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섬김의 종으로</a:t>
            </a:r>
          </a:p>
          <a:p>
            <a:r>
              <a:rPr lang="ko-KR" altLang="en-US" sz="48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8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              죽기까지 </a:t>
            </a:r>
            <a:r>
              <a:rPr lang="ko-KR" altLang="en-US" sz="48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우리를 위하여</a:t>
            </a:r>
          </a:p>
          <a:p>
            <a:r>
              <a:rPr lang="ko-KR" altLang="en-US" sz="48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8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      나에게 </a:t>
            </a:r>
            <a:r>
              <a:rPr lang="ko-KR" altLang="en-US" sz="48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너에게 우릴 위해 오셨어요</a:t>
            </a:r>
            <a:endParaRPr lang="en-US" altLang="ko-KR" sz="48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prstClr val="white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1200" dirty="0" smtClean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466C02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12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466C02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12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466C02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t="680" r="52953"/>
          <a:stretch/>
        </p:blipFill>
        <p:spPr>
          <a:xfrm>
            <a:off x="570612" y="2901951"/>
            <a:ext cx="1826356" cy="2884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953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2023 _0027_레이어 18.jpg" descr="2023 _0027_레이어 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2774218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224808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3017658" y="2316327"/>
            <a:ext cx="6691117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믿사오니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889503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398494" y="857254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402541" y="1559859"/>
            <a:ext cx="7386917" cy="3890682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 빌라도에게 고난을 받으사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90418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rgbClr val="9E5E9B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rgbClr val="9E5E9B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3017658" y="2008564"/>
            <a:ext cx="6156684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오르사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15847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599764" y="2178423"/>
            <a:ext cx="7085567" cy="3158069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28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84607" y="163662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ko-KR" altLang="en-US" sz="5400" dirty="0" smtClean="0">
                <a:solidFill>
                  <a:prstClr val="white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손과 발과 입</a:t>
            </a:r>
            <a:endParaRPr lang="ko-KR" altLang="en-US" sz="5400" dirty="0">
              <a:solidFill>
                <a:prstClr val="white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1" y="1210544"/>
            <a:ext cx="12192000" cy="517680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err="1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손손손</a:t>
            </a:r>
            <a:r>
              <a:rPr lang="ko-KR" altLang="en-US" sz="60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예쁜 손은 어떤 어떤 손일까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err="1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손손손</a:t>
            </a:r>
            <a:r>
              <a:rPr lang="ko-KR" altLang="en-US" sz="60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60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예쁜 손은 어떤 어떤 손일까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하나님께 </a:t>
            </a:r>
            <a:r>
              <a:rPr lang="ko-KR" altLang="en-US" sz="60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두 손 모아 기도하는 손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smtClean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친구에게 </a:t>
            </a:r>
            <a:r>
              <a:rPr lang="ko-KR" altLang="en-US" sz="6000" dirty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맛있는 것 나눠주는 손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799" y="3901440"/>
            <a:ext cx="2603395" cy="2320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5434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1" y="1210544"/>
            <a:ext cx="12192000" cy="517680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err="1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입입입</a:t>
            </a:r>
            <a:r>
              <a:rPr lang="ko-KR" altLang="en-US" sz="60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예쁜 입은 어떤 어떤 입일까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err="1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입입입</a:t>
            </a:r>
            <a:r>
              <a:rPr lang="ko-KR" altLang="en-US" sz="60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60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예쁜 입은 어떤 어떤 입일까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하나님께 </a:t>
            </a:r>
            <a:r>
              <a:rPr lang="ko-KR" altLang="en-US" sz="60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기쁘게 찬양하는 입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smtClean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울고 </a:t>
            </a:r>
            <a:r>
              <a:rPr lang="ko-KR" altLang="en-US" sz="6000" dirty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있는 친구를 달래주는 입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55764" y="3414125"/>
            <a:ext cx="2475276" cy="279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8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227962"/>
            <a:ext cx="12192000" cy="517680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err="1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발발발</a:t>
            </a:r>
            <a:r>
              <a:rPr lang="ko-KR" altLang="en-US" sz="60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예쁜 발은 어떤 어떤 발일까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err="1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발발발</a:t>
            </a:r>
            <a:r>
              <a:rPr lang="ko-KR" altLang="en-US" sz="60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60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예쁜 발은 어떤 어떤 발일까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하나님께 </a:t>
            </a:r>
            <a:r>
              <a:rPr lang="ko-KR" altLang="en-US" sz="60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예배하러 교회 가는 발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smtClean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믿음 </a:t>
            </a:r>
            <a:r>
              <a:rPr lang="ko-KR" altLang="en-US" sz="6000" dirty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없는 친구를 전도하는 </a:t>
            </a:r>
            <a:r>
              <a:rPr lang="ko-KR" altLang="en-US" sz="6000" dirty="0" smtClean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발</a:t>
            </a:r>
            <a:endParaRPr lang="ko-KR" altLang="en-US" sz="6000" dirty="0">
              <a:solidFill>
                <a:srgbClr val="3737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="" xmlns:a16="http://schemas.microsoft.com/office/drawing/2014/main" id="{31AAC02A-0237-855D-A628-F612E253EAF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64217" y="3727269"/>
            <a:ext cx="2683790" cy="279071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7139" y="2897995"/>
            <a:ext cx="929218" cy="9183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7870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319" y="2534316"/>
            <a:ext cx="6042520" cy="3991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29625" y="597388"/>
            <a:ext cx="4998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대표기도</a:t>
            </a:r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437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-9590" y="0"/>
            <a:ext cx="12335436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989480" y="140073"/>
            <a:ext cx="59978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말씀속으로</a:t>
            </a:r>
            <a:r>
              <a:rPr lang="ko-KR" altLang="en-US" sz="8800" dirty="0">
                <a:solidFill>
                  <a:srgbClr val="FFFF85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lang="en-US" altLang="ko-KR" sz="6000" dirty="0">
              <a:solidFill>
                <a:srgbClr val="FFFF85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41878" y="1536770"/>
            <a:ext cx="12120282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FF00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좋아 좋아 좋아 좋아 </a:t>
            </a:r>
            <a:r>
              <a:rPr lang="ko-KR" altLang="en-US" sz="5400" dirty="0">
                <a:solidFill>
                  <a:srgbClr val="0000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말씀</a:t>
            </a:r>
            <a:endParaRPr lang="en-US" altLang="ko-KR" sz="5400" dirty="0">
              <a:solidFill>
                <a:srgbClr val="0000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신나 신나 신나 신나 말씀 듣는 것</a:t>
            </a:r>
            <a:endParaRPr lang="en-US" altLang="ko-KR" sz="5400" dirty="0">
              <a:solidFill>
                <a:schemeClr val="bg1">
                  <a:lumMod val="65000"/>
                  <a:lumOff val="35000"/>
                </a:schemeClr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0000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말씀 들려주세요</a:t>
            </a:r>
            <a:endParaRPr lang="en-US" altLang="ko-KR" sz="5400" dirty="0">
              <a:solidFill>
                <a:srgbClr val="0000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말씀 속으로 </a:t>
            </a:r>
            <a:r>
              <a:rPr lang="ko-KR" altLang="en-US" sz="5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슝</a:t>
            </a:r>
            <a:r>
              <a:rPr lang="en-US" altLang="ko-KR" sz="5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~! </a:t>
            </a:r>
            <a:r>
              <a:rPr lang="ko-KR" altLang="en-US" sz="54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말씀 속으로 </a:t>
            </a:r>
            <a:r>
              <a:rPr lang="ko-KR" altLang="en-US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슝</a:t>
            </a:r>
            <a:r>
              <a:rPr lang="en-US" altLang="ko-KR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~~!</a:t>
            </a:r>
          </a:p>
        </p:txBody>
      </p:sp>
      <p:sp>
        <p:nvSpPr>
          <p:cNvPr id="9" name="하트 8"/>
          <p:cNvSpPr/>
          <p:nvPr/>
        </p:nvSpPr>
        <p:spPr>
          <a:xfrm>
            <a:off x="8535781" y="603244"/>
            <a:ext cx="1359321" cy="127716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하트 9"/>
          <p:cNvSpPr/>
          <p:nvPr/>
        </p:nvSpPr>
        <p:spPr>
          <a:xfrm>
            <a:off x="2146133" y="516832"/>
            <a:ext cx="1359321" cy="127716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63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3074" y="2371310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>
                <a:ln w="15875" cap="rnd" cmpd="dbl">
                  <a:solidFill>
                    <a:srgbClr val="44546A">
                      <a:lumMod val="20000"/>
                      <a:lumOff val="80000"/>
                    </a:srgb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prstClr val="white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기도</a:t>
            </a:r>
            <a:endParaRPr lang="en-US" altLang="ko-KR" sz="11500" b="1" dirty="0">
              <a:ln w="15875" cap="rnd" cmpd="dbl">
                <a:solidFill>
                  <a:srgbClr val="44546A">
                    <a:lumMod val="20000"/>
                    <a:lumOff val="80000"/>
                  </a:srgb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prstClr val="white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899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93074" y="2371310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433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80391" y="2791228"/>
            <a:ext cx="8308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헌금 시간</a:t>
            </a:r>
            <a:endParaRPr lang="en-US" altLang="ko-KR" sz="66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7" name="하트 6"/>
          <p:cNvSpPr/>
          <p:nvPr/>
        </p:nvSpPr>
        <p:spPr>
          <a:xfrm>
            <a:off x="8856858" y="342900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하트 4"/>
          <p:cNvSpPr/>
          <p:nvPr/>
        </p:nvSpPr>
        <p:spPr>
          <a:xfrm>
            <a:off x="2629461" y="3520988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72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005970" y="3300549"/>
            <a:ext cx="1764131" cy="2250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하트 9"/>
          <p:cNvSpPr/>
          <p:nvPr/>
        </p:nvSpPr>
        <p:spPr>
          <a:xfrm>
            <a:off x="8735736" y="357330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하트 10"/>
          <p:cNvSpPr/>
          <p:nvPr/>
        </p:nvSpPr>
        <p:spPr>
          <a:xfrm>
            <a:off x="9369347" y="330616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하트 11"/>
          <p:cNvSpPr/>
          <p:nvPr/>
        </p:nvSpPr>
        <p:spPr>
          <a:xfrm>
            <a:off x="8991005" y="2979555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24693" y="958094"/>
            <a:ext cx="56426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 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둘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칠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동안 모아서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기쁨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으로 드려요</a:t>
            </a:r>
          </a:p>
        </p:txBody>
      </p:sp>
    </p:spTree>
    <p:extLst>
      <p:ext uri="{BB962C8B-B14F-4D97-AF65-F5344CB8AC3E}">
        <p14:creationId xmlns:p14="http://schemas.microsoft.com/office/powerpoint/2010/main" val="36841611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9270" y="478364"/>
            <a:ext cx="58227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먹고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싶고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갖고 싶은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욕심도 있지만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예쁜 마음 정성모아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112039" y="3103823"/>
            <a:ext cx="1788626" cy="2281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하트 15"/>
          <p:cNvSpPr/>
          <p:nvPr/>
        </p:nvSpPr>
        <p:spPr>
          <a:xfrm>
            <a:off x="8786960" y="336479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하트 16"/>
          <p:cNvSpPr/>
          <p:nvPr/>
        </p:nvSpPr>
        <p:spPr>
          <a:xfrm>
            <a:off x="9756868" y="2482642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하트 17"/>
          <p:cNvSpPr/>
          <p:nvPr/>
        </p:nvSpPr>
        <p:spPr>
          <a:xfrm>
            <a:off x="9186948" y="293261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32052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730" y="2525353"/>
            <a:ext cx="5112834" cy="3377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45171" y="713930"/>
            <a:ext cx="4998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헌금 기도</a:t>
            </a:r>
          </a:p>
        </p:txBody>
      </p:sp>
    </p:spTree>
    <p:extLst>
      <p:ext uri="{BB962C8B-B14F-4D97-AF65-F5344CB8AC3E}">
        <p14:creationId xmlns:p14="http://schemas.microsoft.com/office/powerpoint/2010/main" val="26424761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790678" y="2668119"/>
            <a:ext cx="4998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광고 </a:t>
            </a:r>
            <a:endParaRPr lang="en-US" altLang="ko-KR" sz="66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5" name="하트 4"/>
          <p:cNvSpPr/>
          <p:nvPr/>
        </p:nvSpPr>
        <p:spPr>
          <a:xfrm>
            <a:off x="8534129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3661683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56494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312071" y="1853304"/>
            <a:ext cx="7776864" cy="264629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받으시오며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임하시오며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1524000" y="707246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03663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9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113545" y="1611320"/>
            <a:ext cx="8192827" cy="3348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1524000" y="793584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24832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207568" y="1649431"/>
            <a:ext cx="7776864" cy="3559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마시옵고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구하시옵소서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1584960" y="824697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26246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8270" y="62753"/>
            <a:ext cx="12075459" cy="6795247"/>
          </a:xfrm>
          <a:prstGeom prst="roundRect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596639" y="3909441"/>
            <a:ext cx="49987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감사합니다</a:t>
            </a:r>
            <a:r>
              <a:rPr lang="en-US" altLang="ko-KR" sz="6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.</a:t>
            </a:r>
          </a:p>
          <a:p>
            <a:pPr algn="ctr"/>
            <a:endParaRPr lang="ko-KR" altLang="en-US" sz="66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2" name="하트 1"/>
          <p:cNvSpPr/>
          <p:nvPr/>
        </p:nvSpPr>
        <p:spPr>
          <a:xfrm>
            <a:off x="4801455" y="1099335"/>
            <a:ext cx="2589088" cy="2504879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ysClr val="windowText" lastClr="000000"/>
              </a:solidFill>
              <a:effectLst>
                <a:outerShdw blurRad="50800" dist="50800" dir="11280000" algn="ctr" rotWithShape="0">
                  <a:srgbClr val="000000">
                    <a:alpha val="67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155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25445" y="95686"/>
            <a:ext cx="6868613" cy="1212116"/>
          </a:xfrm>
          <a:prstGeom prst="ribbon2">
            <a:avLst>
              <a:gd name="adj1" fmla="val 16667"/>
              <a:gd name="adj2" fmla="val 75000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말씀암송</a:t>
            </a:r>
            <a:endParaRPr lang="en-US" altLang="ko-KR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6300" y="1122521"/>
            <a:ext cx="10467975" cy="5278041"/>
          </a:xfrm>
          <a:prstGeom prst="flowChartAlternate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o-KR" altLang="en-US" sz="6600" b="1" dirty="0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이때부터 </a:t>
            </a:r>
            <a:r>
              <a:rPr lang="ko-KR" altLang="en-US" sz="6600" b="1" dirty="0" smtClean="0">
                <a:ln w="0"/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예수께서</a:t>
            </a:r>
            <a:endParaRPr lang="en-US" altLang="ko-KR" sz="6600" b="1" dirty="0" smtClean="0">
              <a:ln w="0"/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6600" b="1" dirty="0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비로소 전파하여 이르시되</a:t>
            </a:r>
            <a:endParaRPr lang="en-US" altLang="ko-KR" sz="6600" b="1" dirty="0" smtClean="0">
              <a:ln w="0"/>
              <a:solidFill>
                <a:srgbClr val="0066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6600" dirty="0" smtClean="0">
                <a:ln w="0"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회개하라 천국이 가까이</a:t>
            </a:r>
            <a:endParaRPr lang="en-US" altLang="ko-KR" sz="6600" dirty="0" smtClean="0">
              <a:ln w="0"/>
              <a:solidFill>
                <a:schemeClr val="bg1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6600" dirty="0" err="1" smtClean="0">
                <a:ln w="0"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왔는니라</a:t>
            </a:r>
            <a:r>
              <a:rPr lang="ko-KR" altLang="en-US" sz="6600" dirty="0" smtClean="0">
                <a:ln w="0"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하시더라</a:t>
            </a:r>
            <a:endParaRPr lang="en-US" altLang="ko-KR" sz="2800" dirty="0">
              <a:ln w="0"/>
              <a:solidFill>
                <a:schemeClr val="bg1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en-US" altLang="ko-KR" sz="3600" b="1" dirty="0">
                <a:ln/>
                <a:solidFill>
                  <a:srgbClr val="C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- </a:t>
            </a:r>
            <a:r>
              <a:rPr lang="ko-KR" altLang="en-US" sz="3600" b="1" dirty="0" smtClean="0">
                <a:ln/>
                <a:solidFill>
                  <a:srgbClr val="C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마태복음 </a:t>
            </a:r>
            <a:r>
              <a:rPr lang="en-US" altLang="ko-KR" sz="3600" b="1" dirty="0" smtClean="0">
                <a:ln/>
                <a:solidFill>
                  <a:srgbClr val="C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4</a:t>
            </a:r>
            <a:r>
              <a:rPr lang="ko-KR" altLang="en-US" sz="3600" b="1" dirty="0" smtClean="0">
                <a:ln/>
                <a:solidFill>
                  <a:srgbClr val="C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장 </a:t>
            </a:r>
            <a:r>
              <a:rPr lang="en-US" altLang="ko-KR" sz="3600" b="1" dirty="0" smtClean="0">
                <a:ln/>
                <a:solidFill>
                  <a:srgbClr val="C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17</a:t>
            </a:r>
            <a:r>
              <a:rPr lang="ko-KR" altLang="en-US" sz="3600" b="1" dirty="0" smtClean="0">
                <a:ln/>
                <a:solidFill>
                  <a:srgbClr val="C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절 </a:t>
            </a:r>
            <a:r>
              <a:rPr lang="en-US" altLang="ko-KR" sz="3600" b="1" dirty="0" smtClean="0">
                <a:ln/>
                <a:solidFill>
                  <a:srgbClr val="C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-</a:t>
            </a:r>
            <a:endParaRPr lang="en-US" altLang="ko-KR" sz="3600" b="1" dirty="0">
              <a:ln/>
              <a:solidFill>
                <a:srgbClr val="C000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2018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485614"/>
            <a:ext cx="12192000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rgbClr val="0000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너는 소중한 아이 </a:t>
            </a:r>
            <a:r>
              <a:rPr lang="ko-KR" altLang="en-US" sz="6000" dirty="0" smtClean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정말</a:t>
            </a:r>
            <a:r>
              <a:rPr lang="en-US" altLang="ko-KR" sz="6000" dirty="0" smtClean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rgbClr val="0000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만드셨지  </a:t>
            </a:r>
            <a:r>
              <a:rPr lang="ko-KR" altLang="en-US" sz="6000" dirty="0" smtClean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우아</a:t>
            </a:r>
            <a:r>
              <a:rPr lang="en-US" altLang="ko-KR" sz="6000" dirty="0" smtClean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</a:t>
            </a: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너는 하나님 사랑 </a:t>
            </a:r>
            <a:r>
              <a:rPr lang="ko-KR" altLang="en-US" sz="60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사랑해</a:t>
            </a:r>
            <a:endParaRPr lang="en-US" altLang="ko-KR" sz="6000" dirty="0" smtClean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rgbClr val="0000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너를 만나 행복해 </a:t>
            </a:r>
            <a:r>
              <a:rPr lang="ko-KR" altLang="en-US" sz="6000" dirty="0" smtClean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행복해</a:t>
            </a:r>
            <a:endParaRPr lang="en-US" altLang="ko-KR" sz="6000" dirty="0">
              <a:solidFill>
                <a:srgbClr val="0066FF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672268" y="199093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너는 소중한 아이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rcRect l="73500" t="52191" r="5028" b="12705"/>
          <a:stretch/>
        </p:blipFill>
        <p:spPr>
          <a:xfrm>
            <a:off x="9509760" y="4178191"/>
            <a:ext cx="2465911" cy="233191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8468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84607" y="163662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ko-KR" altLang="en-US" sz="5400" dirty="0" smtClean="0">
                <a:solidFill>
                  <a:prstClr val="white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 너무 좋아</a:t>
            </a:r>
            <a:endParaRPr lang="ko-KR" altLang="en-US" sz="5400" dirty="0">
              <a:solidFill>
                <a:prstClr val="white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1" y="1210544"/>
            <a:ext cx="12192000" cy="517680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6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 너무 좋아 너무 좋아 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600" dirty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참 좋아 정말 좋아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6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 너무 좋아 너무 좋아 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600" dirty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참 좋아 정말 좋아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31AAC02A-0237-855D-A628-F612E253EAF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28395" y="1942011"/>
            <a:ext cx="3717052" cy="386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5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975410"/>
            <a:ext cx="12192000" cy="517680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800100" lvl="2" indent="0">
              <a:buClr>
                <a:srgbClr val="38540A"/>
              </a:buClr>
              <a:buNone/>
              <a:defRPr/>
            </a:pPr>
            <a:r>
              <a:rPr lang="ko-KR" altLang="en-US" sz="6400" dirty="0">
                <a:solidFill>
                  <a:srgbClr val="00B05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내 죄 사하고 날 깨끗하게 하시네</a:t>
            </a:r>
          </a:p>
          <a:p>
            <a:pPr marL="800100" lvl="2" indent="0">
              <a:buClr>
                <a:srgbClr val="38540A"/>
              </a:buClr>
              <a:buNone/>
              <a:defRPr/>
            </a:pPr>
            <a:r>
              <a:rPr lang="ko-KR" altLang="en-US" sz="6400" dirty="0"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나를 사랑하사 </a:t>
            </a:r>
            <a:r>
              <a:rPr lang="ko-KR" altLang="en-US" sz="64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주의 길로 </a:t>
            </a:r>
            <a:r>
              <a:rPr lang="ko-KR" altLang="en-US" sz="64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인도해</a:t>
            </a:r>
            <a:endParaRPr lang="en-US" altLang="ko-KR" sz="6400" dirty="0" smtClean="0"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  <a:defRPr/>
            </a:pPr>
            <a:endParaRPr lang="en-US" altLang="ko-KR" sz="6600" dirty="0"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  <a:defRPr/>
            </a:pPr>
            <a:endParaRPr lang="ko-KR" altLang="en-US" sz="6600" dirty="0">
              <a:solidFill>
                <a:srgbClr val="00B05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31AAC02A-0237-855D-A628-F612E253EAF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6445" y="3700756"/>
            <a:ext cx="2466411" cy="256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89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975413"/>
            <a:ext cx="12192000" cy="517680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6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 너무 좋아 너무 좋아 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600" dirty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참 좋아 정말 좋아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6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 너무 좋아 너무 좋아 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600" dirty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참 좋아 정말 좋아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31AAC02A-0237-855D-A628-F612E253EAF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84852" y="1750423"/>
            <a:ext cx="3717052" cy="386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66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이온">
  <a:themeElements>
    <a:clrScheme name="이온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11.xml><?xml version="1.0" encoding="utf-8"?>
<a:theme xmlns:a="http://schemas.openxmlformats.org/drawingml/2006/main" name="전체">
  <a:themeElements>
    <a:clrScheme name="전체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전체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전체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ppt/theme/theme1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사용자 지정 2">
      <a:dk1>
        <a:sysClr val="windowText" lastClr="000000"/>
      </a:dk1>
      <a:lt1>
        <a:sysClr val="window" lastClr="FFFFFF"/>
      </a:lt1>
      <a:dk2>
        <a:srgbClr val="FF0000"/>
      </a:dk2>
      <a:lt2>
        <a:srgbClr val="FF6566"/>
      </a:lt2>
      <a:accent1>
        <a:srgbClr val="FCC378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이온">
  <a:themeElements>
    <a:clrScheme name="사용자 지정 2">
      <a:dk1>
        <a:sysClr val="windowText" lastClr="000000"/>
      </a:dk1>
      <a:lt1>
        <a:sysClr val="window" lastClr="FFFFFF"/>
      </a:lt1>
      <a:dk2>
        <a:srgbClr val="FF0000"/>
      </a:dk2>
      <a:lt2>
        <a:srgbClr val="FF6566"/>
      </a:lt2>
      <a:accent1>
        <a:srgbClr val="FCC378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7.xml><?xml version="1.0" encoding="utf-8"?>
<a:theme xmlns:a="http://schemas.openxmlformats.org/drawingml/2006/main" name="2_이온">
  <a:themeElements>
    <a:clrScheme name="회색조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8.xml><?xml version="1.0" encoding="utf-8"?>
<a:theme xmlns:a="http://schemas.openxmlformats.org/drawingml/2006/main" name="1_추억">
  <a:themeElements>
    <a:clrScheme name="움직이는 텍스트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추억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추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9.xml><?xml version="1.0" encoding="utf-8"?>
<a:theme xmlns:a="http://schemas.openxmlformats.org/drawingml/2006/main" name="2_슬라이스">
  <a:themeElements>
    <a:clrScheme name="슬라이스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7918</TotalTime>
  <Words>673</Words>
  <Application>Microsoft Office PowerPoint</Application>
  <PresentationFormat>와이드스크린</PresentationFormat>
  <Paragraphs>203</Paragraphs>
  <Slides>49</Slides>
  <Notes>18</Notes>
  <HiddenSlides>0</HiddenSlides>
  <MMClips>0</MMClips>
  <ScaleCrop>false</ScaleCrop>
  <HeadingPairs>
    <vt:vector size="6" baseType="variant">
      <vt:variant>
        <vt:lpstr>사용한 글꼴</vt:lpstr>
      </vt:variant>
      <vt:variant>
        <vt:i4>18</vt:i4>
      </vt:variant>
      <vt:variant>
        <vt:lpstr>테마</vt:lpstr>
      </vt:variant>
      <vt:variant>
        <vt:i4>11</vt:i4>
      </vt:variant>
      <vt:variant>
        <vt:lpstr>슬라이드 제목</vt:lpstr>
      </vt:variant>
      <vt:variant>
        <vt:i4>49</vt:i4>
      </vt:variant>
    </vt:vector>
  </HeadingPairs>
  <TitlesOfParts>
    <vt:vector size="78" baseType="lpstr">
      <vt:lpstr>210 러블리베이비 R</vt:lpstr>
      <vt:lpstr>210 하얀분필 B</vt:lpstr>
      <vt:lpstr>210 하얀분필 R</vt:lpstr>
      <vt:lpstr>HY견고딕</vt:lpstr>
      <vt:lpstr>HY얕은샘물M</vt:lpstr>
      <vt:lpstr>HY중고딕</vt:lpstr>
      <vt:lpstr>HY헤드라인M</vt:lpstr>
      <vt:lpstr>다음_Regular</vt:lpstr>
      <vt:lpstr>맑은 고딕</vt:lpstr>
      <vt:lpstr>휴먼모음T</vt:lpstr>
      <vt:lpstr>Arial</vt:lpstr>
      <vt:lpstr>Calibri</vt:lpstr>
      <vt:lpstr>Calibri Light</vt:lpstr>
      <vt:lpstr>Century Gothic</vt:lpstr>
      <vt:lpstr>Tw Cen MT</vt:lpstr>
      <vt:lpstr>Tw Cen MT Condensed</vt:lpstr>
      <vt:lpstr>Wingdings 2</vt:lpstr>
      <vt:lpstr>Wingdings 3</vt:lpstr>
      <vt:lpstr>HDOfficeLightV0</vt:lpstr>
      <vt:lpstr>디자인 사용자 지정</vt:lpstr>
      <vt:lpstr>1_디자인 사용자 지정</vt:lpstr>
      <vt:lpstr>2_디자인 사용자 지정</vt:lpstr>
      <vt:lpstr>1_HDOfficeLightV0</vt:lpstr>
      <vt:lpstr>1_이온</vt:lpstr>
      <vt:lpstr>2_이온</vt:lpstr>
      <vt:lpstr>1_추억</vt:lpstr>
      <vt:lpstr>2_슬라이스</vt:lpstr>
      <vt:lpstr>이온</vt:lpstr>
      <vt:lpstr>전체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techo@nate.com</dc:creator>
  <cp:lastModifiedBy>techo@nate.com</cp:lastModifiedBy>
  <cp:revision>1381</cp:revision>
  <dcterms:created xsi:type="dcterms:W3CDTF">2021-01-04T13:13:52Z</dcterms:created>
  <dcterms:modified xsi:type="dcterms:W3CDTF">2023-12-09T10:28:30Z</dcterms:modified>
</cp:coreProperties>
</file>