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573" r:id="rId4"/>
    <p:sldMasterId id="2147485591" r:id="rId5"/>
    <p:sldMasterId id="2147485609" r:id="rId6"/>
    <p:sldMasterId id="2147485621" r:id="rId7"/>
    <p:sldMasterId id="2147485633" r:id="rId8"/>
  </p:sldMasterIdLst>
  <p:notesMasterIdLst>
    <p:notesMasterId r:id="rId63"/>
  </p:notesMasterIdLst>
  <p:sldIdLst>
    <p:sldId id="279" r:id="rId9"/>
    <p:sldId id="363" r:id="rId10"/>
    <p:sldId id="387" r:id="rId11"/>
    <p:sldId id="388" r:id="rId12"/>
    <p:sldId id="389" r:id="rId13"/>
    <p:sldId id="436" r:id="rId14"/>
    <p:sldId id="390" r:id="rId15"/>
    <p:sldId id="391" r:id="rId16"/>
    <p:sldId id="393" r:id="rId17"/>
    <p:sldId id="417" r:id="rId18"/>
    <p:sldId id="418" r:id="rId19"/>
    <p:sldId id="419" r:id="rId20"/>
    <p:sldId id="420" r:id="rId21"/>
    <p:sldId id="413" r:id="rId22"/>
    <p:sldId id="414" r:id="rId23"/>
    <p:sldId id="415" r:id="rId24"/>
    <p:sldId id="416" r:id="rId25"/>
    <p:sldId id="421" r:id="rId26"/>
    <p:sldId id="422" r:id="rId27"/>
    <p:sldId id="423" r:id="rId28"/>
    <p:sldId id="359" r:id="rId29"/>
    <p:sldId id="394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332" r:id="rId42"/>
    <p:sldId id="333" r:id="rId43"/>
    <p:sldId id="334" r:id="rId44"/>
    <p:sldId id="335" r:id="rId45"/>
    <p:sldId id="338" r:id="rId46"/>
    <p:sldId id="385" r:id="rId47"/>
    <p:sldId id="403" r:id="rId48"/>
    <p:sldId id="404" r:id="rId49"/>
    <p:sldId id="379" r:id="rId50"/>
    <p:sldId id="395" r:id="rId51"/>
    <p:sldId id="396" r:id="rId52"/>
    <p:sldId id="397" r:id="rId53"/>
    <p:sldId id="398" r:id="rId54"/>
    <p:sldId id="399" r:id="rId55"/>
    <p:sldId id="401" r:id="rId56"/>
    <p:sldId id="406" r:id="rId57"/>
    <p:sldId id="407" r:id="rId58"/>
    <p:sldId id="329" r:id="rId59"/>
    <p:sldId id="330" r:id="rId60"/>
    <p:sldId id="331" r:id="rId61"/>
    <p:sldId id="336" r:id="rId6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D05"/>
    <a:srgbClr val="FFFF85"/>
    <a:srgbClr val="0000CC"/>
    <a:srgbClr val="FF0000"/>
    <a:srgbClr val="40404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700" autoAdjust="0"/>
  </p:normalViewPr>
  <p:slideViewPr>
    <p:cSldViewPr snapToGrid="0">
      <p:cViewPr varScale="1">
        <p:scale>
          <a:sx n="109" d="100"/>
          <a:sy n="109" d="100"/>
        </p:scale>
        <p:origin x="12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33F0F-33A6-7543-A217-BAA8AB15D84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44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2530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464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5337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0154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2972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7294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7052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057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0190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3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378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4738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4729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490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94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282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4407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180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2351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45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0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07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6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20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37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29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87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1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703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19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662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688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68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08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21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623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40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0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071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34"/>
            <a:ext cx="7772400" cy="1500187"/>
          </a:xfrm>
        </p:spPr>
        <p:txBody>
          <a:bodyPr anchor="b"/>
          <a:lstStyle>
            <a:lvl1pPr marL="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1pPr>
            <a:lvl2pPr marL="3427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4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102823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72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4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19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35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600217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08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7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0" indent="0">
              <a:buNone/>
              <a:defRPr sz="1575" b="1"/>
            </a:lvl2pPr>
            <a:lvl3pPr marL="685486" indent="0">
              <a:buNone/>
              <a:defRPr sz="1425" b="1"/>
            </a:lvl3pPr>
            <a:lvl4pPr marL="1028231" indent="0">
              <a:buNone/>
              <a:defRPr sz="1125" b="1"/>
            </a:lvl4pPr>
            <a:lvl5pPr marL="1370972" indent="0">
              <a:buNone/>
              <a:defRPr sz="1125" b="1"/>
            </a:lvl5pPr>
            <a:lvl6pPr marL="1713722" indent="0">
              <a:buNone/>
              <a:defRPr sz="1125" b="1"/>
            </a:lvl6pPr>
            <a:lvl7pPr marL="2056459" indent="0">
              <a:buNone/>
              <a:defRPr sz="1125" b="1"/>
            </a:lvl7pPr>
            <a:lvl8pPr marL="2399196" indent="0">
              <a:buNone/>
              <a:defRPr sz="1125" b="1"/>
            </a:lvl8pPr>
            <a:lvl9pPr marL="2741936" indent="0">
              <a:buNone/>
              <a:defRPr sz="1125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7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42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144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0" indent="0">
              <a:buNone/>
              <a:defRPr sz="1575" b="1"/>
            </a:lvl2pPr>
            <a:lvl3pPr marL="685486" indent="0">
              <a:buNone/>
              <a:defRPr sz="1425" b="1"/>
            </a:lvl3pPr>
            <a:lvl4pPr marL="1028231" indent="0">
              <a:buNone/>
              <a:defRPr sz="1125" b="1"/>
            </a:lvl4pPr>
            <a:lvl5pPr marL="1370972" indent="0">
              <a:buNone/>
              <a:defRPr sz="1125" b="1"/>
            </a:lvl5pPr>
            <a:lvl6pPr marL="1713722" indent="0">
              <a:buNone/>
              <a:defRPr sz="1125" b="1"/>
            </a:lvl6pPr>
            <a:lvl7pPr marL="2056459" indent="0">
              <a:buNone/>
              <a:defRPr sz="1125" b="1"/>
            </a:lvl7pPr>
            <a:lvl8pPr marL="2399196" indent="0">
              <a:buNone/>
              <a:defRPr sz="1125" b="1"/>
            </a:lvl8pPr>
            <a:lvl9pPr marL="2741936" indent="0">
              <a:buNone/>
              <a:defRPr sz="1125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144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42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977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25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116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70"/>
            <a:ext cx="3008313" cy="1162051"/>
          </a:xfrm>
        </p:spPr>
        <p:txBody>
          <a:bodyPr anchor="b"/>
          <a:lstStyle>
            <a:lvl1pPr algn="l">
              <a:defRPr sz="1575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9" y="273247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740" indent="0">
              <a:buNone/>
              <a:defRPr sz="900"/>
            </a:lvl2pPr>
            <a:lvl3pPr marL="685486" indent="0">
              <a:buNone/>
              <a:defRPr sz="825"/>
            </a:lvl3pPr>
            <a:lvl4pPr marL="1028231" indent="0">
              <a:buNone/>
              <a:defRPr sz="675"/>
            </a:lvl4pPr>
            <a:lvl5pPr marL="1370972" indent="0">
              <a:buNone/>
              <a:defRPr sz="675"/>
            </a:lvl5pPr>
            <a:lvl6pPr marL="1713722" indent="0">
              <a:buNone/>
              <a:defRPr sz="675"/>
            </a:lvl6pPr>
            <a:lvl7pPr marL="2056459" indent="0">
              <a:buNone/>
              <a:defRPr sz="675"/>
            </a:lvl7pPr>
            <a:lvl8pPr marL="2399196" indent="0">
              <a:buNone/>
              <a:defRPr sz="675"/>
            </a:lvl8pPr>
            <a:lvl9pPr marL="2741936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01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1575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740" indent="0">
              <a:buNone/>
              <a:defRPr sz="2100"/>
            </a:lvl2pPr>
            <a:lvl3pPr marL="685486" indent="0">
              <a:buNone/>
              <a:defRPr sz="1800"/>
            </a:lvl3pPr>
            <a:lvl4pPr marL="1028231" indent="0">
              <a:buNone/>
              <a:defRPr sz="1575"/>
            </a:lvl4pPr>
            <a:lvl5pPr marL="1370972" indent="0">
              <a:buNone/>
              <a:defRPr sz="1575"/>
            </a:lvl5pPr>
            <a:lvl6pPr marL="1713722" indent="0">
              <a:buNone/>
              <a:defRPr sz="1575"/>
            </a:lvl6pPr>
            <a:lvl7pPr marL="2056459" indent="0">
              <a:buNone/>
              <a:defRPr sz="1575"/>
            </a:lvl7pPr>
            <a:lvl8pPr marL="2399196" indent="0">
              <a:buNone/>
              <a:defRPr sz="1575"/>
            </a:lvl8pPr>
            <a:lvl9pPr marL="2741936" indent="0">
              <a:buNone/>
              <a:defRPr sz="1575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67"/>
            <a:ext cx="54864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740" indent="0">
              <a:buNone/>
              <a:defRPr sz="900"/>
            </a:lvl2pPr>
            <a:lvl3pPr marL="685486" indent="0">
              <a:buNone/>
              <a:defRPr sz="825"/>
            </a:lvl3pPr>
            <a:lvl4pPr marL="1028231" indent="0">
              <a:buNone/>
              <a:defRPr sz="675"/>
            </a:lvl4pPr>
            <a:lvl5pPr marL="1370972" indent="0">
              <a:buNone/>
              <a:defRPr sz="675"/>
            </a:lvl5pPr>
            <a:lvl6pPr marL="1713722" indent="0">
              <a:buNone/>
              <a:defRPr sz="675"/>
            </a:lvl6pPr>
            <a:lvl7pPr marL="2056459" indent="0">
              <a:buNone/>
              <a:defRPr sz="675"/>
            </a:lvl7pPr>
            <a:lvl8pPr marL="2399196" indent="0">
              <a:buNone/>
              <a:defRPr sz="675"/>
            </a:lvl8pPr>
            <a:lvl9pPr marL="2741936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9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65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825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825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72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881591-6087-4A0C-B06A-62088AA07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06D615-BD77-47F6-A71C-98E595EF4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4DA4FD-A417-4A66-90FE-AAC646D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BC565E-882F-45E4-A0AA-A32CA246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3D0917-C70F-423B-B526-AFD98FD4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2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48D2BA-41F0-4813-8A1A-92BDCF0D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4BCE0E-C7DB-45AC-9E53-57FC3EC4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27DFDB-CF91-48BD-BA7E-7DF555A8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C32B3F-A295-4769-900D-CC4F8957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E9D170-3EFF-4ED5-A98F-5CA2FB6F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408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A63502-69C0-4EEC-8448-E8440CDF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5AD216-56E2-421F-8B90-5A8D3D9B2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91795A-1486-4A7D-8879-EA1BF4AF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E9075B-5640-4B76-8EA2-FE45CD89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02FFB0-3F99-4381-A036-DA0CFF13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601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92396E-D3D0-4454-955F-34C37C6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BD3A2C-69F1-4BD0-A396-08B34053A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83669F-E9CA-4F82-AC78-3DC4CD0EE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3F9AFFC-74C2-4E3B-B6A9-C48B3D74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1BA54C-44F3-431B-B0DB-4706D318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4769AC6-7172-492F-93A7-70363FD5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851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12A69D-82FA-4A0A-8A84-E3ED6269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DADADF-A3E5-4CFF-9486-CA21D4FA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6095630-CC66-4D5C-8923-AA55252DC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3D1B4AB-6E87-45C4-A3BD-0215C59E9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4C7EEAA-79CE-4009-BB25-782298D32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B5951D3-48DE-4271-AD4C-0D98BB2B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E9AB68C-5A31-4112-9248-3812756C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93C0BA3-240E-4264-9599-598414AE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630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68FB3D-1CCE-4B23-8472-A9E00FB6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9AA72C-65F4-472E-8C23-788D4C2C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A37A49A-65A0-4101-95E0-230AD751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75E01B-6FB5-4B2D-8DE1-9163D8D4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056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EC7B8E6-EBB5-46C7-9891-6A8EA414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9A3423C-13A0-48F6-BB43-286FDC71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FED7A3-52DF-4B45-A437-03AB63A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70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418D53-A359-46BA-B8F0-96F71BE4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5CFFA7-F294-43F3-83CD-8DE9A2DB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64BF54-554E-4ECE-9FB4-FF583C239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FBA8AB-B3BE-41AE-A06B-AA0A0FAC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84E50AC-E44D-47AE-9273-CB128834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25ED1A-663B-4CAE-A647-8F17B86C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798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B9FC47-53C4-4814-9CA6-33600285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5695387-55BF-4888-B6C8-F3161A023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5AF73B-B6CD-47F6-8ABA-8A1F3F52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5A4D567-C54D-4E01-8A1A-DC0157FE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0F496A6-E07B-418E-8BEA-06F2208A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0C2B18-D3F1-4138-8F2E-DE45E59C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213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DC24C0-7E10-4259-9313-42CEDA74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962D689-F5EF-4F90-A744-29033E1C0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2DC5B0-0E77-418B-BAE2-DFE48C0A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F3E723-F67A-4651-8A48-60A36CE7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DAF31A-A159-40FC-9982-57EAB536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117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C84572-AAC6-407C-9EC4-895EF00FC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351DF81-E535-4A28-940B-881314772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802EDC-CF35-46AF-9902-BC7211C3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3F1037-A580-45A7-8AB6-5294CDF7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76C679-FFAC-490C-AC55-187D645D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149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15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610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469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60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38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736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90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5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0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2022-01-02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8738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  <p:sldLayoutId id="2147485587" r:id="rId14"/>
    <p:sldLayoutId id="2147485588" r:id="rId15"/>
    <p:sldLayoutId id="2147485589" r:id="rId16"/>
    <p:sldLayoutId id="214748559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2022-01-02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19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92" r:id="rId1"/>
    <p:sldLayoutId id="2147485593" r:id="rId2"/>
    <p:sldLayoutId id="2147485594" r:id="rId3"/>
    <p:sldLayoutId id="2147485595" r:id="rId4"/>
    <p:sldLayoutId id="2147485596" r:id="rId5"/>
    <p:sldLayoutId id="2147485597" r:id="rId6"/>
    <p:sldLayoutId id="2147485598" r:id="rId7"/>
    <p:sldLayoutId id="2147485599" r:id="rId8"/>
    <p:sldLayoutId id="2147485600" r:id="rId9"/>
    <p:sldLayoutId id="2147485601" r:id="rId10"/>
    <p:sldLayoutId id="2147485602" r:id="rId11"/>
    <p:sldLayoutId id="2147485603" r:id="rId12"/>
    <p:sldLayoutId id="2147485604" r:id="rId13"/>
    <p:sldLayoutId id="2147485605" r:id="rId14"/>
    <p:sldLayoutId id="2147485606" r:id="rId15"/>
    <p:sldLayoutId id="2147485607" r:id="rId16"/>
    <p:sldLayoutId id="2147485608" r:id="rId17"/>
  </p:sldLayoutIdLst>
  <p:txStyles>
    <p:titleStyle>
      <a:lvl1pPr algn="l" defTabSz="457207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4" tIns="45710" rIns="9140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404" tIns="45710" rIns="9140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537"/>
            <a:ext cx="2133600" cy="365125"/>
          </a:xfrm>
          <a:prstGeom prst="rect">
            <a:avLst/>
          </a:prstGeom>
        </p:spPr>
        <p:txBody>
          <a:bodyPr vert="horz" lIns="91404" tIns="45710" rIns="91404" bIns="4571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1" y="6356537"/>
            <a:ext cx="2895600" cy="365125"/>
          </a:xfrm>
          <a:prstGeom prst="rect">
            <a:avLst/>
          </a:prstGeom>
        </p:spPr>
        <p:txBody>
          <a:bodyPr vert="horz" lIns="91404" tIns="45710" rIns="91404" bIns="4571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1" y="6356537"/>
            <a:ext cx="2133600" cy="365125"/>
          </a:xfrm>
          <a:prstGeom prst="rect">
            <a:avLst/>
          </a:prstGeom>
        </p:spPr>
        <p:txBody>
          <a:bodyPr vert="horz" lIns="91404" tIns="45710" rIns="91404" bIns="4571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9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  <p:sldLayoutId id="2147485612" r:id="rId3"/>
    <p:sldLayoutId id="2147485613" r:id="rId4"/>
    <p:sldLayoutId id="2147485614" r:id="rId5"/>
    <p:sldLayoutId id="2147485615" r:id="rId6"/>
    <p:sldLayoutId id="2147485616" r:id="rId7"/>
    <p:sldLayoutId id="2147485617" r:id="rId8"/>
    <p:sldLayoutId id="2147485618" r:id="rId9"/>
    <p:sldLayoutId id="2147485619" r:id="rId10"/>
    <p:sldLayoutId id="2147485620" r:id="rId11"/>
  </p:sldLayoutIdLst>
  <p:txStyles>
    <p:titleStyle>
      <a:lvl1pPr algn="ctr" defTabSz="685486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60" indent="-257060" algn="l" defTabSz="685486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57" indent="-214219" algn="l" defTabSz="685486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61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98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542338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»"/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084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227829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570570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913320" indent="-171373" algn="l" defTabSz="685486" rtl="0" eaLnBrk="1" latinLnBrk="1" hangingPunct="1">
        <a:spcBef>
          <a:spcPct val="20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40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486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231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72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722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459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196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6" algn="l" defTabSz="685486" rtl="0" eaLnBrk="1" latinLnBrk="1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30F5D71-2956-4D56-B7E8-EC8942A7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E2961B-E7C5-440B-8C92-15DBEF37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E790E7-F8C1-4F81-8EAC-70049F092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B181-59B2-4D52-8DF7-23C5F3647393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BD1597-68D6-47D6-8A44-E13DCBB84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E81D58-EA98-4B52-8320-F71EF1556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EEF91-DE0B-4FF0-934E-BE6DC1D76D53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6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2" r:id="rId1"/>
    <p:sldLayoutId id="2147485623" r:id="rId2"/>
    <p:sldLayoutId id="2147485624" r:id="rId3"/>
    <p:sldLayoutId id="2147485625" r:id="rId4"/>
    <p:sldLayoutId id="2147485626" r:id="rId5"/>
    <p:sldLayoutId id="2147485627" r:id="rId6"/>
    <p:sldLayoutId id="2147485628" r:id="rId7"/>
    <p:sldLayoutId id="2147485629" r:id="rId8"/>
    <p:sldLayoutId id="2147485630" r:id="rId9"/>
    <p:sldLayoutId id="2147485631" r:id="rId10"/>
    <p:sldLayoutId id="2147485632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39EC-5CC5-C640-9668-E579995D3238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2022-01-02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4BF-C9EA-954B-BD8B-9D4CA35E767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52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4" r:id="rId1"/>
    <p:sldLayoutId id="2147485635" r:id="rId2"/>
    <p:sldLayoutId id="2147485636" r:id="rId3"/>
    <p:sldLayoutId id="2147485637" r:id="rId4"/>
    <p:sldLayoutId id="2147485638" r:id="rId5"/>
    <p:sldLayoutId id="2147485639" r:id="rId6"/>
    <p:sldLayoutId id="2147485640" r:id="rId7"/>
    <p:sldLayoutId id="2147485641" r:id="rId8"/>
    <p:sldLayoutId id="2147485642" r:id="rId9"/>
    <p:sldLayoutId id="2147485643" r:id="rId10"/>
    <p:sldLayoutId id="2147485644" r:id="rId11"/>
    <p:sldLayoutId id="2147485645" r:id="rId12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377" y="4279517"/>
            <a:ext cx="9187542" cy="9439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4479" y="1743134"/>
            <a:ext cx="6035040" cy="2060138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찬양</a:t>
            </a:r>
            <a:endParaRPr lang="en-US" altLang="ko-KR" sz="11500" b="1" dirty="0" smtClean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bg1">
              <a:alpha val="5098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bg1">
              <a:alpha val="5098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bg1">
              <a:alpha val="5098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bg1">
              <a:alpha val="5098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3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3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3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3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3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3363913"/>
            <a:ext cx="6516687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손 손 손 예쁜 손은 어떤 어떤 손일까</a:t>
            </a:r>
            <a: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  <a:t>?</a:t>
            </a:r>
            <a:b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</a:br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 손 손 손 예쁜 손은 어떤 어떤 손일까</a:t>
            </a:r>
            <a: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  <a:t>? </a:t>
            </a:r>
            <a:b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</a:b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하나님께</a:t>
            </a:r>
            <a:r>
              <a:rPr lang="en-US" altLang="ko-KR" sz="4000">
                <a:latin typeface="Asia유치원B" pitchFamily="18" charset="-127"/>
                <a:ea typeface="Asia유치원B" pitchFamily="18" charset="-127"/>
              </a:rPr>
              <a:t> </a:t>
            </a:r>
            <a:r>
              <a:rPr lang="ko-KR" altLang="en-US" sz="4000" smtClean="0">
                <a:latin typeface="Asia유치원B" pitchFamily="18" charset="-127"/>
                <a:ea typeface="Asia유치원B" pitchFamily="18" charset="-127"/>
              </a:rPr>
              <a:t>두 </a:t>
            </a:r>
            <a:r>
              <a:rPr lang="ko-KR" altLang="en-US" sz="4000" dirty="0" err="1" smtClean="0">
                <a:latin typeface="Asia유치원B" pitchFamily="18" charset="-127"/>
                <a:ea typeface="Asia유치원B" pitchFamily="18" charset="-127"/>
              </a:rPr>
              <a:t>손모아</a:t>
            </a: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 기도하는 손</a:t>
            </a:r>
            <a:r>
              <a:rPr lang="en-US" altLang="ko-KR" sz="4000" dirty="0" smtClean="0">
                <a:latin typeface="Asia유치원B" pitchFamily="18" charset="-127"/>
                <a:ea typeface="Asia유치원B" pitchFamily="18" charset="-127"/>
              </a:rPr>
              <a:t/>
            </a:r>
            <a:br>
              <a:rPr lang="en-US" altLang="ko-KR" sz="4000" dirty="0" smtClean="0"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친구에게 </a:t>
            </a:r>
            <a:r>
              <a:rPr lang="ko-KR" altLang="en-US" sz="4000" dirty="0" err="1" smtClean="0">
                <a:latin typeface="Asia유치원B" pitchFamily="18" charset="-127"/>
                <a:ea typeface="Asia유치원B" pitchFamily="18" charset="-127"/>
              </a:rPr>
              <a:t>맛있는것</a:t>
            </a: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 나눠주는 손</a:t>
            </a:r>
            <a: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3363913"/>
            <a:ext cx="6516687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입 입 입 예쁜 </a:t>
            </a:r>
            <a:r>
              <a:rPr lang="ko-KR" altLang="en-US" sz="4000" dirty="0">
                <a:latin typeface="FB바이올렛M" pitchFamily="18" charset="-127"/>
                <a:ea typeface="FB바이올렛M" pitchFamily="18" charset="-127"/>
              </a:rPr>
              <a:t>입</a:t>
            </a:r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은 어떤 어떤 입일까</a:t>
            </a:r>
            <a: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  <a:t>?</a:t>
            </a:r>
            <a:b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</a:br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입 입 입 예쁜 입은 어떤 어떤 입일까</a:t>
            </a:r>
            <a: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  <a:t>? </a:t>
            </a:r>
            <a:b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</a:b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하나님께 기쁘게 찬양하는 입</a:t>
            </a:r>
            <a:r>
              <a:rPr lang="en-US" altLang="ko-KR" sz="4000" dirty="0" smtClean="0">
                <a:latin typeface="Asia유치원B" pitchFamily="18" charset="-127"/>
                <a:ea typeface="Asia유치원B" pitchFamily="18" charset="-127"/>
              </a:rPr>
              <a:t/>
            </a:r>
            <a:br>
              <a:rPr lang="en-US" altLang="ko-KR" sz="4000" dirty="0" smtClean="0"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4000" dirty="0" err="1" smtClean="0">
                <a:latin typeface="Asia유치원B" pitchFamily="18" charset="-127"/>
                <a:ea typeface="Asia유치원B" pitchFamily="18" charset="-127"/>
              </a:rPr>
              <a:t>울고있는</a:t>
            </a: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 친구를 달래주는 입</a:t>
            </a:r>
            <a: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12984" y="109553"/>
            <a:ext cx="2817074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/>
              <a:t>하나님 지켜주세요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984" y="753987"/>
            <a:ext cx="8935222" cy="47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지켜주세요 </a:t>
            </a:r>
            <a:r>
              <a:rPr lang="ko-KR" altLang="en-US" sz="4000" dirty="0" err="1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내생각</a:t>
            </a:r>
            <a:r>
              <a:rPr lang="en-US" altLang="ko-KR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000" dirty="0" err="1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내마음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지켜주세요 빼앗기지 않도록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하나님만 예배하고</a:t>
            </a:r>
            <a:r>
              <a:rPr lang="en-US" altLang="ko-KR" sz="40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바라볼 수 있도록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온전히 하나님께 향할 수</a:t>
            </a:r>
            <a:r>
              <a:rPr lang="en-US" altLang="ko-KR" sz="40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있도록 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도와 주세요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217" y="3794269"/>
            <a:ext cx="2790741" cy="2980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7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3363913"/>
            <a:ext cx="6516687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발 발 발 예쁜 발은 어떤 어떤 발일까</a:t>
            </a:r>
            <a: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  <a:t>?</a:t>
            </a:r>
            <a:b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</a:br>
            <a:r>
              <a:rPr lang="ko-KR" altLang="en-US" sz="4000" dirty="0" smtClean="0">
                <a:latin typeface="FB바이올렛M" pitchFamily="18" charset="-127"/>
                <a:ea typeface="FB바이올렛M" pitchFamily="18" charset="-127"/>
              </a:rPr>
              <a:t>발 발 발 예쁜 발은 어떤 어떤 발일까</a:t>
            </a:r>
            <a: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  <a:t>? </a:t>
            </a:r>
            <a:br>
              <a:rPr lang="en-US" altLang="ko-KR" sz="4000" dirty="0" smtClean="0">
                <a:latin typeface="FB바이올렛M" pitchFamily="18" charset="-127"/>
                <a:ea typeface="FB바이올렛M" pitchFamily="18" charset="-127"/>
              </a:rPr>
            </a:br>
            <a:r>
              <a:rPr lang="ko-KR" altLang="en-US" sz="4000" dirty="0" err="1" smtClean="0">
                <a:latin typeface="Asia유치원B" pitchFamily="18" charset="-127"/>
                <a:ea typeface="Asia유치원B" pitchFamily="18" charset="-127"/>
              </a:rPr>
              <a:t>하나님께예배하러</a:t>
            </a: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 </a:t>
            </a:r>
            <a:r>
              <a:rPr lang="ko-KR" altLang="en-US" sz="4000" dirty="0" err="1" smtClean="0">
                <a:latin typeface="Asia유치원B" pitchFamily="18" charset="-127"/>
                <a:ea typeface="Asia유치원B" pitchFamily="18" charset="-127"/>
              </a:rPr>
              <a:t>교회가는</a:t>
            </a: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 발</a:t>
            </a:r>
            <a:r>
              <a:rPr lang="en-US" altLang="ko-KR" sz="4000" dirty="0" smtClean="0">
                <a:latin typeface="Asia유치원B" pitchFamily="18" charset="-127"/>
                <a:ea typeface="Asia유치원B" pitchFamily="18" charset="-127"/>
              </a:rPr>
              <a:t/>
            </a:r>
            <a:br>
              <a:rPr lang="en-US" altLang="ko-KR" sz="4000" dirty="0" smtClean="0"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4000" dirty="0" err="1" smtClean="0">
                <a:latin typeface="Asia유치원B" pitchFamily="18" charset="-127"/>
                <a:ea typeface="Asia유치원B" pitchFamily="18" charset="-127"/>
              </a:rPr>
              <a:t>믿음없는</a:t>
            </a:r>
            <a:r>
              <a:rPr lang="ko-KR" altLang="en-US" sz="4000" dirty="0" smtClean="0">
                <a:latin typeface="Asia유치원B" pitchFamily="18" charset="-127"/>
                <a:ea typeface="Asia유치원B" pitchFamily="18" charset="-127"/>
              </a:rPr>
              <a:t> 친구를 전도하는 발</a:t>
            </a:r>
            <a: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93519" y="1753110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 smtClean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 smtClean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5EF8BA9-F250-421E-B927-87A19C04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250257"/>
            <a:ext cx="91440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175" y="1702910"/>
            <a:ext cx="4627810" cy="1476752"/>
          </a:xfrm>
        </p:spPr>
        <p:txBody>
          <a:bodyPr>
            <a:noAutofit/>
          </a:bodyPr>
          <a:lstStyle/>
          <a:p>
            <a:r>
              <a:rPr lang="ko-KR" altLang="en-US" sz="8800" dirty="0">
                <a:solidFill>
                  <a:srgbClr val="92D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오늘의 </a:t>
            </a:r>
            <a:r>
              <a:rPr lang="ko-KR" altLang="en-US" sz="8800" dirty="0">
                <a:solidFill>
                  <a:srgbClr val="00B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</a:t>
            </a:r>
            <a:endParaRPr lang="ko-KR" altLang="en-US" sz="8800" dirty="0">
              <a:solidFill>
                <a:srgbClr val="92D05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20" y="3844721"/>
            <a:ext cx="38160" cy="27000"/>
          </a:xfr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C4BC0FC8-84AA-469C-B656-EA6CF17AD863}"/>
              </a:ext>
            </a:extLst>
          </p:cNvPr>
          <p:cNvSpPr txBox="1">
            <a:spLocks/>
          </p:cNvSpPr>
          <p:nvPr/>
        </p:nvSpPr>
        <p:spPr>
          <a:xfrm>
            <a:off x="4893654" y="2570067"/>
            <a:ext cx="2927624" cy="14767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25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210 하얀분필 B" panose="02020603020101020101" pitchFamily="18" charset="-127"/>
              <a:ea typeface="210 하얀분필 B" panose="02020603020101020101" pitchFamily="18" charset="-127"/>
              <a:cs typeface="+mj-cs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DDBAAF46-6044-47D9-ABAA-F260A660A647}"/>
              </a:ext>
            </a:extLst>
          </p:cNvPr>
          <p:cNvSpPr txBox="1">
            <a:spLocks/>
          </p:cNvSpPr>
          <p:nvPr/>
        </p:nvSpPr>
        <p:spPr>
          <a:xfrm>
            <a:off x="1400388" y="3437224"/>
            <a:ext cx="6305064" cy="147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‘</a:t>
            </a:r>
            <a:r>
              <a:rPr kumimoji="0" lang="ko-KR" alt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끝까지 따라가요</a:t>
            </a:r>
            <a:r>
              <a:rPr kumimoji="0" lang="en-US" altLang="ko-KR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’</a:t>
            </a:r>
            <a:endParaRPr kumimoji="0" lang="ko-KR" alt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210 하얀분필 B" panose="02020603020101020101" pitchFamily="18" charset="-127"/>
              <a:ea typeface="210 하얀분필 B" panose="02020603020101020101" pitchFamily="18" charset="-127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2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20" y="3844721"/>
            <a:ext cx="38160" cy="27000"/>
          </a:xfr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803EBD1-F8F9-45AF-99FC-AC75CC75B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250257"/>
            <a:ext cx="91440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68" y="1097281"/>
            <a:ext cx="7091464" cy="3503595"/>
          </a:xfrm>
        </p:spPr>
        <p:txBody>
          <a:bodyPr>
            <a:noAutofit/>
          </a:bodyPr>
          <a:lstStyle/>
          <a:p>
            <a:pPr algn="ctr"/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엘리야의 몸에서 떨어진</a:t>
            </a:r>
            <a: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/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그의 겉옷을 가지고 물을 치며 이르되</a:t>
            </a:r>
            <a: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/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엘리야의 하나님 여호와는</a:t>
            </a:r>
            <a: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/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어디 </a:t>
            </a:r>
            <a:r>
              <a:rPr lang="ko-KR" altLang="en-US" sz="3500" dirty="0" err="1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계시니이까</a:t>
            </a: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 하고 그도 물을 치매</a:t>
            </a:r>
            <a: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/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물이 이리 저리 갈라지고</a:t>
            </a:r>
            <a: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/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 err="1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엘리사가</a:t>
            </a: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 </a:t>
            </a:r>
            <a:r>
              <a:rPr lang="ko-KR" altLang="en-US" sz="3500" dirty="0" err="1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건너니라</a:t>
            </a:r>
            <a:endParaRPr lang="ko-KR" altLang="en-US" sz="3500" dirty="0"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9D96F-CAE9-4AC3-A332-B19805D29C6B}"/>
              </a:ext>
            </a:extLst>
          </p:cNvPr>
          <p:cNvSpPr txBox="1"/>
          <p:nvPr/>
        </p:nvSpPr>
        <p:spPr>
          <a:xfrm>
            <a:off x="1836095" y="4665371"/>
            <a:ext cx="5471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열왕기하</a:t>
            </a:r>
            <a:r>
              <a:rPr kumimoji="0" lang="ko-KR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 </a:t>
            </a:r>
            <a:r>
              <a:rPr kumimoji="0" lang="en-US" altLang="ko-KR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2</a:t>
            </a:r>
            <a:r>
              <a:rPr kumimoji="0" lang="ko-KR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장 </a:t>
            </a:r>
            <a:r>
              <a:rPr kumimoji="0" lang="en-US" altLang="ko-KR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14</a:t>
            </a:r>
            <a:r>
              <a:rPr kumimoji="0" lang="ko-KR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4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fehide16" hidden="1"/>
          <p:cNvSpPr txBox="1"/>
          <p:nvPr/>
        </p:nvSpPr>
        <p:spPr>
          <a:xfrm>
            <a:off x="3119108" y="292949"/>
            <a:ext cx="2905784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210 YukjundabangOTF" charset="-127"/>
                <a:ea typeface="210 YukjundabangOTF" charset="-127"/>
                <a:cs typeface="210 YukjundabangOTF" charset="-127"/>
              </a:rPr>
              <a:t>엘리사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3119108" y="289050"/>
            <a:ext cx="2895600" cy="777240"/>
            <a:chOff x="317500" y="317500"/>
            <a:chExt cx="2895600" cy="777240"/>
          </a:xfrm>
        </p:grpSpPr>
        <p:pic>
          <p:nvPicPr>
            <p:cNvPr id="3" name="PFE element 16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95600" cy="777240"/>
            </a:xfrm>
            <a:prstGeom prst="rect">
              <a:avLst/>
            </a:prstGeom>
          </p:spPr>
        </p:pic>
        <p:sp>
          <p:nvSpPr>
            <p:cNvPr id="4" name="Shape_1"/>
            <p:cNvSpPr/>
            <p:nvPr/>
          </p:nvSpPr>
          <p:spPr>
            <a:xfrm>
              <a:off x="317500" y="317500"/>
              <a:ext cx="2895600" cy="777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2" y="1136109"/>
            <a:ext cx="2607736" cy="54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0493" y="1978114"/>
            <a:ext cx="4504583" cy="62259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3" y="4162263"/>
            <a:ext cx="3620151" cy="27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84" y="1452784"/>
            <a:ext cx="1845512" cy="39009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2" y="3403253"/>
            <a:ext cx="3589816" cy="3658325"/>
          </a:xfrm>
          <a:prstGeom prst="rect">
            <a:avLst/>
          </a:prstGeom>
        </p:spPr>
      </p:pic>
      <p:sp>
        <p:nvSpPr>
          <p:cNvPr id="5" name="pfehide22" hidden="1"/>
          <p:cNvSpPr txBox="1"/>
          <p:nvPr/>
        </p:nvSpPr>
        <p:spPr>
          <a:xfrm>
            <a:off x="1974370" y="0"/>
            <a:ext cx="304282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E5F7FE"/>
                </a:solidFill>
                <a:effectLst/>
                <a:uLnTx/>
                <a:uFillTx/>
                <a:latin typeface="210 KookminchejoOTF" charset="-127"/>
                <a:ea typeface="210 KookminchejoOTF" charset="-127"/>
                <a:cs typeface="210 KookminchejoOTF" charset="-127"/>
              </a:rPr>
              <a:t>요단 가는 길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974370" y="-3899"/>
            <a:ext cx="3051810" cy="777240"/>
            <a:chOff x="317500" y="317500"/>
            <a:chExt cx="3051810" cy="777240"/>
          </a:xfrm>
        </p:grpSpPr>
        <p:pic>
          <p:nvPicPr>
            <p:cNvPr id="6" name="PFE element 2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51810" cy="777240"/>
            </a:xfrm>
            <a:prstGeom prst="rect">
              <a:avLst/>
            </a:prstGeom>
          </p:spPr>
        </p:pic>
        <p:sp>
          <p:nvSpPr>
            <p:cNvPr id="7" name="Shape_2"/>
            <p:cNvSpPr/>
            <p:nvPr/>
          </p:nvSpPr>
          <p:spPr>
            <a:xfrm>
              <a:off x="317500" y="317500"/>
              <a:ext cx="3051810" cy="777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2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9" y="559749"/>
            <a:ext cx="9198278" cy="629825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4" y="743484"/>
            <a:ext cx="2186964" cy="24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7046" y="2439902"/>
            <a:ext cx="4504583" cy="62259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3" y="4162263"/>
            <a:ext cx="3620151" cy="2781195"/>
          </a:xfrm>
          <a:prstGeom prst="rect">
            <a:avLst/>
          </a:prstGeom>
        </p:spPr>
      </p:pic>
      <p:grpSp>
        <p:nvGrpSpPr>
          <p:cNvPr id="6" name="pfehide27" hidden="1"/>
          <p:cNvGrpSpPr/>
          <p:nvPr/>
        </p:nvGrpSpPr>
        <p:grpSpPr>
          <a:xfrm>
            <a:off x="0" y="-136732"/>
            <a:ext cx="5734228" cy="4683743"/>
            <a:chOff x="-136733" y="-145278"/>
            <a:chExt cx="5734228" cy="4683743"/>
          </a:xfrm>
        </p:grpSpPr>
        <p:pic>
          <p:nvPicPr>
            <p:cNvPr id="2" name="그림 1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733" y="-145278"/>
              <a:ext cx="5734228" cy="4683743"/>
            </a:xfrm>
            <a:prstGeom prst="rect">
              <a:avLst/>
            </a:prstGeom>
          </p:spPr>
        </p:pic>
        <p:sp>
          <p:nvSpPr>
            <p:cNvPr id="3" name="텍스트 상자 2" hidden="1"/>
            <p:cNvSpPr txBox="1"/>
            <p:nvPr/>
          </p:nvSpPr>
          <p:spPr>
            <a:xfrm rot="21226869">
              <a:off x="331636" y="1024638"/>
              <a:ext cx="389241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210 TriggerOTF" charset="-127"/>
                  <a:ea typeface="210 TriggerOTF" charset="-127"/>
                  <a:cs typeface="210 TriggerOTF" charset="-127"/>
                </a:rPr>
                <a:t>선생님처럼 하나님의 </a:t>
              </a:r>
              <a:endPara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10 TriggerOTF" charset="-127"/>
                <a:ea typeface="210 TriggerOTF" charset="-127"/>
                <a:cs typeface="210 TriggerOTF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210 TriggerOTF" charset="-127"/>
                  <a:ea typeface="210 TriggerOTF" charset="-127"/>
                  <a:cs typeface="210 TriggerOTF" charset="-127"/>
                </a:rPr>
                <a:t>능력을 받고 싶어요</a:t>
              </a: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-1816" y="-138010"/>
            <a:ext cx="5737860" cy="4686300"/>
            <a:chOff x="317500" y="317500"/>
            <a:chExt cx="5737860" cy="4686300"/>
          </a:xfrm>
        </p:grpSpPr>
        <p:pic>
          <p:nvPicPr>
            <p:cNvPr id="8" name="PFE element 27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737860" cy="4686300"/>
            </a:xfrm>
            <a:prstGeom prst="rect">
              <a:avLst/>
            </a:prstGeom>
          </p:spPr>
        </p:pic>
        <p:sp>
          <p:nvSpPr>
            <p:cNvPr id="9" name="Shape_3"/>
            <p:cNvSpPr/>
            <p:nvPr/>
          </p:nvSpPr>
          <p:spPr>
            <a:xfrm>
              <a:off x="317500" y="317500"/>
              <a:ext cx="5737860" cy="4686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2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694" y="83427"/>
            <a:ext cx="8935222" cy="6647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4000" b="1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 b="1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이스라엘아 들으라</a:t>
            </a:r>
            <a:r>
              <a:rPr lang="en-US" altLang="ko-KR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우리 하나님 여호와는</a:t>
            </a:r>
            <a:endParaRPr lang="en-US" altLang="ko-KR" sz="3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오직 유일한 여호와이시니</a:t>
            </a:r>
            <a:endParaRPr lang="en-US" altLang="ko-KR" sz="3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너는 마음을 다하고 뜻을</a:t>
            </a:r>
            <a:r>
              <a:rPr lang="en-US" altLang="ko-K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다하고 힘을 다하여</a:t>
            </a:r>
            <a:endParaRPr lang="en-US" altLang="ko-KR" sz="3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네 하나님 여호와를 사랑하라</a:t>
            </a:r>
            <a:endParaRPr lang="en-US" altLang="ko-KR" sz="3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3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</a:t>
            </a:r>
            <a:r>
              <a:rPr lang="en-US" altLang="ko-KR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신명기 </a:t>
            </a:r>
            <a:r>
              <a:rPr lang="en-US" altLang="ko-K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6</a:t>
            </a:r>
            <a:r>
              <a:rPr lang="ko-KR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4-5</a:t>
            </a:r>
            <a:r>
              <a:rPr lang="ko-KR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절 말씀</a:t>
            </a:r>
            <a:endParaRPr lang="en-US" altLang="ko-KR" sz="2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2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 rot="21167735">
            <a:off x="112984" y="292362"/>
            <a:ext cx="2817074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/>
              <a:t>1</a:t>
            </a:r>
            <a:r>
              <a:rPr lang="ko-KR" altLang="en-US" sz="2400" b="1" dirty="0" smtClean="0"/>
              <a:t>월 말씀암송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263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8" y="1325631"/>
            <a:ext cx="5686818" cy="44102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22250">
            <a:off x="722768" y="3536271"/>
            <a:ext cx="618597" cy="75808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036">
            <a:off x="404721" y="4203586"/>
            <a:ext cx="323203" cy="39608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2" y="4529797"/>
            <a:ext cx="3139894" cy="241223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58654"/>
            <a:ext cx="5242014" cy="338882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41" y="1945885"/>
            <a:ext cx="1611913" cy="15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C 0.00295 0.01551 -0.0007 -0.00393 0.00191 0.00857 C 0.00225 0.01019 0.0026 0.01204 0.00277 0.01366 C 0.0033 0.01875 0.00451 0.0338 0.00468 0.03843 C 0.0052 0.05764 0.00538 0.07686 0.00573 0.09584 C 0.00347 0.125 0.00607 0.08774 0.00382 0.1382 C 0.00364 0.14167 0.00243 0.15417 0.00191 0.15811 C 0.00139 0.16227 0.00104 0.16667 -1.11111E-6 0.17061 C -0.00035 0.17199 -0.0007 0.17315 -0.00087 0.17431 C -0.00191 0.17986 -0.00174 0.18264 -0.00365 0.18797 C -0.00434 0.18982 -0.00504 0.19144 -0.00556 0.19306 C -0.00591 0.19422 -0.00608 0.19561 -0.00643 0.19676 C -0.00764 0.19954 -0.00955 0.20139 -0.01025 0.20417 C -0.01059 0.20556 -0.01059 0.20695 -0.01111 0.20811 C -0.01181 0.20949 -0.0132 0.21042 -0.01389 0.21181 C -0.01841 0.21875 -0.0132 0.21204 -0.01771 0.22037 C -0.01841 0.22199 -0.01962 0.22292 -0.02049 0.22431 C -0.02118 0.22547 -0.0217 0.22686 -0.0224 0.22801 C -0.02327 0.2294 -0.02431 0.23033 -0.02518 0.23172 C -0.02587 0.23287 -0.02639 0.23426 -0.02709 0.23542 C -0.02795 0.23681 -0.029 0.23774 -0.02986 0.23912 C -0.03056 0.24028 -0.03091 0.2419 -0.03177 0.24283 C -0.03334 0.24491 -0.03542 0.2463 -0.03733 0.24792 L -0.04289 0.25278 L -0.05122 0.25672 L -0.05417 0.25787 C -0.05504 0.25834 -0.05591 0.2588 -0.05695 0.25903 C -0.05868 0.25949 -0.06059 0.25996 -0.0625 0.26042 C -0.07205 0.26204 -0.0691 0.26343 -0.07361 0.26042 " pathEditMode="relative" ptsTypes="AAAAAAAAAAAAAAAAAAAAAAAA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292">
            <a:off x="905444" y="2935402"/>
            <a:ext cx="2606705" cy="24425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39" y="1268010"/>
            <a:ext cx="2153540" cy="4517050"/>
          </a:xfrm>
          <a:prstGeom prst="rect">
            <a:avLst/>
          </a:prstGeom>
        </p:spPr>
      </p:pic>
      <p:pic>
        <p:nvPicPr>
          <p:cNvPr id="4" name="PFE element 3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5491"/>
            <a:ext cx="3063240" cy="51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9692" y="1721424"/>
            <a:ext cx="8724615" cy="4932000"/>
          </a:xfrm>
          <a:prstGeom prst="roundRect">
            <a:avLst>
              <a:gd name="adj" fmla="val 5890"/>
            </a:avLst>
          </a:prstGeom>
          <a:solidFill>
            <a:schemeClr val="accent5">
              <a:lumMod val="40000"/>
              <a:lumOff val="60000"/>
              <a:alpha val="11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185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pple SD 산돌고딕 Neo 옅은체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3" y="579272"/>
            <a:ext cx="3968708" cy="925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5149" y="-806021"/>
            <a:ext cx="541197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3" y="131431"/>
            <a:ext cx="835761" cy="1137506"/>
          </a:xfrm>
          <a:prstGeom prst="rect">
            <a:avLst/>
          </a:prstGeom>
        </p:spPr>
      </p:pic>
      <p:pic>
        <p:nvPicPr>
          <p:cNvPr id="6" name="PFE element 4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3" y="1825625"/>
            <a:ext cx="8305800" cy="4343400"/>
          </a:xfrm>
          <a:prstGeom prst="rect">
            <a:avLst/>
          </a:prstGeom>
        </p:spPr>
      </p:pic>
      <p:pic>
        <p:nvPicPr>
          <p:cNvPr id="11" name="PFE element 42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82" y="645645"/>
            <a:ext cx="2743200" cy="76901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30" y="521823"/>
            <a:ext cx="2084096" cy="9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11408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</a:t>
            </a:r>
            <a:r>
              <a:rPr lang="ko-KR" altLang="en-US" sz="4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시간입니다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7010128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72606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421822" y="1766407"/>
            <a:ext cx="2717074" cy="3466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1801" t="4945" r="11801"/>
          <a:stretch/>
        </p:blipFill>
        <p:spPr>
          <a:xfrm>
            <a:off x="0" y="988126"/>
            <a:ext cx="1832066" cy="2200138"/>
          </a:xfrm>
          <a:prstGeom prst="rect">
            <a:avLst/>
          </a:prstGeom>
        </p:spPr>
      </p:pic>
      <p:sp>
        <p:nvSpPr>
          <p:cNvPr id="10" name="하트 9"/>
          <p:cNvSpPr/>
          <p:nvPr/>
        </p:nvSpPr>
        <p:spPr>
          <a:xfrm>
            <a:off x="1606189" y="279545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16728" y="2438401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2587535" y="225987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87881" y="1529643"/>
            <a:ext cx="56426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</a:t>
            </a:r>
            <a:endParaRPr lang="en-US" altLang="ko-KR" sz="5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</a:t>
            </a:r>
            <a:r>
              <a:rPr lang="ko-KR" altLang="ko-KR" sz="5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모아서 </a:t>
            </a:r>
            <a:endParaRPr lang="en-US" altLang="ko-KR" sz="5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ko-KR" sz="5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  <a:endParaRPr lang="ko-KR" altLang="ko-KR" sz="5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37772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407943" y="1668979"/>
            <a:ext cx="2717074" cy="3466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1801" t="4945" r="11801"/>
          <a:stretch/>
        </p:blipFill>
        <p:spPr>
          <a:xfrm>
            <a:off x="0" y="988125"/>
            <a:ext cx="1832066" cy="2200138"/>
          </a:xfrm>
          <a:prstGeom prst="rect">
            <a:avLst/>
          </a:prstGeom>
        </p:spPr>
      </p:pic>
      <p:sp>
        <p:nvSpPr>
          <p:cNvPr id="10" name="하트 9"/>
          <p:cNvSpPr/>
          <p:nvPr/>
        </p:nvSpPr>
        <p:spPr>
          <a:xfrm>
            <a:off x="1606189" y="279545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16728" y="243840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2587535" y="225987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67348" y="1668979"/>
            <a:ext cx="5822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 모아</a:t>
            </a:r>
            <a:r>
              <a:rPr lang="ko-KR" altLang="ko-KR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ko-KR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  <a:endParaRPr lang="ko-KR" altLang="ko-KR" sz="4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11408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</a:t>
            </a:r>
            <a:r>
              <a:rPr lang="ko-KR" altLang="en-US" sz="4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시간입니다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96091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1223" y="1227910"/>
            <a:ext cx="832539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2022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endParaRPr lang="en-US" altLang="ko-KR" sz="66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endParaRPr lang="en-US" altLang="ko-KR" sz="66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80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선생님과 친구들</a:t>
            </a:r>
          </a:p>
        </p:txBody>
      </p:sp>
      <p:sp>
        <p:nvSpPr>
          <p:cNvPr id="5" name="하트 4"/>
          <p:cNvSpPr/>
          <p:nvPr/>
        </p:nvSpPr>
        <p:spPr>
          <a:xfrm>
            <a:off x="6431822" y="1523997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2502353" y="152835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86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12984" y="109553"/>
            <a:ext cx="2817074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예수님만 믿으면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984" y="753987"/>
            <a:ext cx="8935222" cy="47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없어요 없어요 다른 길은 없어요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000" dirty="0" err="1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다른 길은 없어요</a:t>
            </a:r>
            <a:endParaRPr lang="en-US" altLang="ko-KR" sz="40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있어요 있어요 오직 한길 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있어요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예수님만 믿으세요</a:t>
            </a:r>
            <a:endParaRPr lang="en-US" altLang="ko-KR" sz="40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0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endParaRPr lang="en-US" altLang="ko-KR" sz="40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810104" y="4589627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079272" y="5462968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172260" y="235131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하트 4"/>
          <p:cNvSpPr/>
          <p:nvPr/>
        </p:nvSpPr>
        <p:spPr>
          <a:xfrm>
            <a:off x="4241625" y="83250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1405961" y="83250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1722191" y="1328898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80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지하람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전도사님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39428" t="46147" r="42858" b="16773"/>
          <a:stretch/>
        </p:blipFill>
        <p:spPr>
          <a:xfrm>
            <a:off x="3142809" y="2804490"/>
            <a:ext cx="2660837" cy="3132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15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4383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하트 4"/>
          <p:cNvSpPr/>
          <p:nvPr/>
        </p:nvSpPr>
        <p:spPr>
          <a:xfrm>
            <a:off x="4373477" y="224765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2059104" y="224765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1894451" y="2851835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80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이정임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권사님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4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69965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35718" y="662105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95490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541734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0" y="3161465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오은경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gray">
          <a:xfrm>
            <a:off x="5355098" y="1791381"/>
            <a:ext cx="3210679" cy="47190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김수연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이라임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신서우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주하담</a:t>
            </a:r>
            <a:endParaRPr lang="ko-KR" altLang="en-US" sz="72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89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78673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35718" y="662105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95490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541734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62250" y="3595272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신선애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gray">
          <a:xfrm>
            <a:off x="5355098" y="1791381"/>
            <a:ext cx="3210679" cy="47190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최예서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한은호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김지유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박시윤</a:t>
            </a:r>
            <a:endParaRPr lang="ko-KR" altLang="en-US" sz="72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62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69965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48930" y="648804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95490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541734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175462" y="3470365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이홍순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gray">
          <a:xfrm>
            <a:off x="5355098" y="1791381"/>
            <a:ext cx="3210679" cy="47190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김도경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김사랑</a:t>
            </a:r>
            <a:endParaRPr lang="ko-KR" altLang="en-US" sz="72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2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69965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35718" y="662105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95490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541734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62250" y="3135339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김일해</a:t>
            </a:r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gray">
          <a:xfrm>
            <a:off x="5355098" y="1791381"/>
            <a:ext cx="3210679" cy="47190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신도준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임지섭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서주원</a:t>
            </a:r>
            <a:endParaRPr lang="ko-KR" altLang="en-US" sz="72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5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69965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35718" y="662105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95490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5417348" y="121962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62250" y="1644011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김현희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gray">
          <a:xfrm>
            <a:off x="5355098" y="1791381"/>
            <a:ext cx="3210679" cy="47190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박로빈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현하빈</a:t>
            </a:r>
            <a:endParaRPr lang="en-US" altLang="ko-KR" sz="72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72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정하윤</a:t>
            </a:r>
            <a:endParaRPr lang="ko-KR" altLang="en-US" sz="72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 bwMode="gray">
          <a:xfrm>
            <a:off x="0" y="4157388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허소영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57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69965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2031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3.4</a:t>
            </a:r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055238" y="118226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5513969" y="1151134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 bwMode="gray">
          <a:xfrm>
            <a:off x="22591" y="1399328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지민정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gray">
          <a:xfrm>
            <a:off x="5355098" y="1791381"/>
            <a:ext cx="3210679" cy="47190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48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서호원</a:t>
            </a:r>
            <a:endParaRPr lang="en-US" altLang="ko-KR" sz="48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박로제</a:t>
            </a:r>
            <a:endParaRPr lang="en-US" altLang="ko-KR" sz="48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이나엘</a:t>
            </a:r>
            <a:endParaRPr lang="en-US" altLang="ko-KR" sz="48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신나은</a:t>
            </a:r>
            <a:endParaRPr lang="en-US" altLang="ko-KR" sz="48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정예성</a:t>
            </a:r>
            <a:endParaRPr lang="en-US" altLang="ko-KR" sz="4800" dirty="0" smtClean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err="1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신지유</a:t>
            </a:r>
            <a:endParaRPr lang="ko-KR" altLang="en-US" sz="48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 bwMode="gray">
          <a:xfrm>
            <a:off x="0" y="3154191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임계숙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 bwMode="gray">
          <a:xfrm>
            <a:off x="0" y="4913758"/>
            <a:ext cx="5355098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72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최은진 </a:t>
            </a:r>
            <a:r>
              <a:rPr lang="ko-KR" altLang="en-US" sz="48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선생님</a:t>
            </a:r>
            <a:endParaRPr lang="ko-KR" altLang="en-US" sz="48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41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4383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46514" y="2075955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반주 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5529752" y="203570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하트 6"/>
          <p:cNvSpPr/>
          <p:nvPr/>
        </p:nvSpPr>
        <p:spPr>
          <a:xfrm>
            <a:off x="2988483" y="2004574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 bwMode="gray">
          <a:xfrm>
            <a:off x="2863969" y="4054822"/>
            <a:ext cx="3606499" cy="12590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96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김하민</a:t>
            </a:r>
            <a:endParaRPr lang="ko-KR" altLang="en-US" sz="66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70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998" y="296091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9018" y="177119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660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endParaRPr lang="en-US" altLang="ko-KR" sz="6600" dirty="0" smtClean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60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생일축하</a:t>
            </a:r>
            <a:endParaRPr lang="en-US" altLang="ko-KR" sz="4400" dirty="0" smtClean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하트 6"/>
          <p:cNvSpPr/>
          <p:nvPr/>
        </p:nvSpPr>
        <p:spPr>
          <a:xfrm>
            <a:off x="1683748" y="3248297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337" y="3628235"/>
            <a:ext cx="1716082" cy="23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12984" y="109553"/>
            <a:ext cx="2817074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내 하나님은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8778" y="818605"/>
            <a:ext cx="8935222" cy="5616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하나님은 크고 힘 있고 능 있어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못할 일 전혀 없네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하나님은 크고 힘있고 능 있어</a:t>
            </a:r>
            <a:endParaRPr lang="en-US" altLang="ko-KR" sz="36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못할 일 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전혀 없네</a:t>
            </a:r>
            <a:endParaRPr lang="en-US" altLang="ko-KR" sz="36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14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3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저 산들과 그의 것 골짝도 나의 그의 것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별들도 그의 솜씨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3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하나님은 크고</a:t>
            </a: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힘있고 능 있어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못할 일 전혀 없네 </a:t>
            </a:r>
            <a:endParaRPr lang="en-US" altLang="ko-KR" sz="36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053321" y="4711547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322489" y="5529734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791" t="1555" r="1035" b="2334"/>
          <a:stretch/>
        </p:blipFill>
        <p:spPr>
          <a:xfrm>
            <a:off x="0" y="30704"/>
            <a:ext cx="9144000" cy="6818587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 bwMode="gray">
          <a:xfrm>
            <a:off x="409303" y="679269"/>
            <a:ext cx="4632455" cy="1232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8800" dirty="0" smtClean="0">
                <a:solidFill>
                  <a:srgbClr val="70AD47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임지섭</a:t>
            </a:r>
            <a:endParaRPr lang="ko-KR" altLang="en-US" sz="8800" dirty="0">
              <a:solidFill>
                <a:srgbClr val="70AD47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9652" y="1795279"/>
            <a:ext cx="376839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44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♥ </a:t>
            </a:r>
            <a:r>
              <a:rPr lang="ko-KR" altLang="en-US" sz="4400" dirty="0" smtClean="0">
                <a:solidFill>
                  <a:prstClr val="black"/>
                </a:solidFill>
                <a:latin typeface="HY얕은샘물M" panose="02030600000101010101" pitchFamily="18" charset="-127"/>
                <a:ea typeface="HY얕은샘물M" panose="02030600000101010101" pitchFamily="18" charset="-127"/>
                <a:cs typeface="Aharoni" panose="02010803020104030203" pitchFamily="2" charset="-79"/>
              </a:rPr>
              <a:t>축복합니다</a:t>
            </a:r>
            <a:r>
              <a:rPr lang="ko-KR" altLang="en-US" sz="44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♥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538" y="1773120"/>
            <a:ext cx="3350657" cy="457950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2412" r="42853" b="53905"/>
          <a:stretch/>
        </p:blipFill>
        <p:spPr>
          <a:xfrm>
            <a:off x="1124025" y="2245775"/>
            <a:ext cx="3149672" cy="3747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03928">
            <a:off x="1372843" y="1832858"/>
            <a:ext cx="1240892" cy="143658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6"/>
          <a:srcRect l="74190" t="49365" r="8096" b="24391"/>
          <a:stretch/>
        </p:blipFill>
        <p:spPr>
          <a:xfrm rot="2238078">
            <a:off x="3254911" y="4337268"/>
            <a:ext cx="1673590" cy="1652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0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788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744529" y="1626818"/>
            <a:ext cx="7776864" cy="3186354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683569" y="1463040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60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65462"/>
            <a:ext cx="9144000" cy="6531429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72640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808" y="237392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때문에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191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12984" y="109553"/>
            <a:ext cx="2817074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하나님 때문에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984" y="844330"/>
            <a:ext cx="8935222" cy="5909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때문에 </a:t>
            </a:r>
            <a:r>
              <a:rPr lang="ko-KR" altLang="en-US" sz="3600" dirty="0" err="1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내마음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행복해 즐거워요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때문에 </a:t>
            </a:r>
            <a:r>
              <a:rPr lang="ko-KR" altLang="en-US" sz="3600" dirty="0" err="1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내마음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행복해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행복해 즐거워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쓰러져도 일어나죠 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언제나 하나님 사랑이 내 안에 있어요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감사하며 기뻐하는 나는 하나님의 기쁨아이죠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때문에 </a:t>
            </a:r>
            <a:r>
              <a:rPr lang="ko-KR" altLang="en-US" sz="3600" dirty="0" err="1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내마음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행복해 즐거워요</a:t>
            </a:r>
            <a:endParaRPr lang="en-US" altLang="ko-KR" sz="36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때문에 </a:t>
            </a:r>
            <a:r>
              <a:rPr lang="ko-KR" altLang="en-US" sz="3600" dirty="0" err="1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내마음</a:t>
            </a:r>
            <a:r>
              <a:rPr lang="ko-KR" altLang="en-US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행복해 행복해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즐거워</a:t>
            </a:r>
            <a:endParaRPr lang="en-US" altLang="ko-KR" sz="36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149738" y="2206825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987416" y="311301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12984" y="109553"/>
            <a:ext cx="2817074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예배 드려요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984" y="844330"/>
            <a:ext cx="8935222" cy="5078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예쁜 마음 담아서 정성으로 드려요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귀 쫑긋 세우고 말씀 듣고 쑥쑥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예쁜 두 눈 꼭 감고 기도하며 아멘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사랑하는 아버지 우리 하나님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날마다 잊지 않고 기억할래요</a:t>
            </a:r>
            <a:endParaRPr lang="en-US" altLang="ko-KR" sz="3600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809825" y="4680060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5940902" y="5431941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41268" y="1868614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 smtClean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9900" b="1" dirty="0" smtClean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2460</TotalTime>
  <Words>562</Words>
  <Application>Microsoft Office PowerPoint</Application>
  <PresentationFormat>화면 슬라이드 쇼(4:3)</PresentationFormat>
  <Paragraphs>191</Paragraphs>
  <Slides>54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54</vt:i4>
      </vt:variant>
    </vt:vector>
  </HeadingPairs>
  <TitlesOfParts>
    <vt:vector size="85" baseType="lpstr">
      <vt:lpstr>210 KookminchejoOTF</vt:lpstr>
      <vt:lpstr>210 TriggerOTF</vt:lpstr>
      <vt:lpstr>210 YukjundabangOTF</vt:lpstr>
      <vt:lpstr>210 하얀분필 B</vt:lpstr>
      <vt:lpstr>Apple SD 산돌고딕 Neo 옅은체</vt:lpstr>
      <vt:lpstr>Asia유치원B</vt:lpstr>
      <vt:lpstr>FB바이올렛M</vt:lpstr>
      <vt:lpstr>HY견고딕</vt:lpstr>
      <vt:lpstr>HY얕은샘물M</vt:lpstr>
      <vt:lpstr>HY중고딕</vt:lpstr>
      <vt:lpstr>HY헤드라인M</vt:lpstr>
      <vt:lpstr>-굴렁쇠M</vt:lpstr>
      <vt:lpstr>굴림</vt:lpstr>
      <vt:lpstr>맑은 고딕</vt:lpstr>
      <vt:lpstr>휴먼모음T</vt:lpstr>
      <vt:lpstr>Aharoni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슬라이스</vt:lpstr>
      <vt:lpstr>이온</vt:lpstr>
      <vt:lpstr>7_Office 테마</vt:lpstr>
      <vt:lpstr>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오늘의 말씀</vt:lpstr>
      <vt:lpstr>엘리야의 몸에서 떨어진 그의 겉옷을 가지고 물을 치며 이르되 엘리야의 하나님 여호와는 어디 계시니이까 하고 그도 물을 치매 물이 이리 저리 갈라지고 엘리사가 건너니라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Windows 사용자</cp:lastModifiedBy>
  <cp:revision>428</cp:revision>
  <dcterms:created xsi:type="dcterms:W3CDTF">2021-01-04T13:13:52Z</dcterms:created>
  <dcterms:modified xsi:type="dcterms:W3CDTF">2022-01-02T03:27:21Z</dcterms:modified>
</cp:coreProperties>
</file>