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0685" r:id="rId6"/>
    <p:sldMasterId id="2147490722" r:id="rId7"/>
    <p:sldMasterId id="2147490734" r:id="rId8"/>
    <p:sldMasterId id="2147490752" r:id="rId9"/>
    <p:sldMasterId id="2147490770" r:id="rId10"/>
    <p:sldMasterId id="2147490782" r:id="rId11"/>
  </p:sldMasterIdLst>
  <p:notesMasterIdLst>
    <p:notesMasterId r:id="rId61"/>
  </p:notesMasterIdLst>
  <p:sldIdLst>
    <p:sldId id="681" r:id="rId12"/>
    <p:sldId id="925" r:id="rId13"/>
    <p:sldId id="2256" r:id="rId14"/>
    <p:sldId id="1036" r:id="rId15"/>
    <p:sldId id="1017" r:id="rId16"/>
    <p:sldId id="2257" r:id="rId17"/>
    <p:sldId id="2220" r:id="rId18"/>
    <p:sldId id="2259" r:id="rId19"/>
    <p:sldId id="2260" r:id="rId20"/>
    <p:sldId id="2258" r:id="rId21"/>
    <p:sldId id="2261" r:id="rId22"/>
    <p:sldId id="2262" r:id="rId23"/>
    <p:sldId id="2236" r:id="rId24"/>
    <p:sldId id="2237" r:id="rId25"/>
    <p:sldId id="2266" r:id="rId26"/>
    <p:sldId id="2263" r:id="rId27"/>
    <p:sldId id="2264" r:id="rId28"/>
    <p:sldId id="2265" r:id="rId29"/>
    <p:sldId id="2222" r:id="rId30"/>
    <p:sldId id="2246" r:id="rId31"/>
    <p:sldId id="2247" r:id="rId32"/>
    <p:sldId id="2248" r:id="rId33"/>
    <p:sldId id="2249" r:id="rId34"/>
    <p:sldId id="2250" r:id="rId35"/>
    <p:sldId id="2251" r:id="rId36"/>
    <p:sldId id="2252" r:id="rId37"/>
    <p:sldId id="393" r:id="rId38"/>
    <p:sldId id="1057" r:id="rId39"/>
    <p:sldId id="1058" r:id="rId40"/>
    <p:sldId id="1059" r:id="rId41"/>
    <p:sldId id="413" r:id="rId42"/>
    <p:sldId id="414" r:id="rId43"/>
    <p:sldId id="2194" r:id="rId44"/>
    <p:sldId id="416" r:id="rId45"/>
    <p:sldId id="2228" r:id="rId46"/>
    <p:sldId id="2229" r:id="rId47"/>
    <p:sldId id="2231" r:id="rId48"/>
    <p:sldId id="359" r:id="rId49"/>
    <p:sldId id="533" r:id="rId50"/>
    <p:sldId id="941" r:id="rId51"/>
    <p:sldId id="332" r:id="rId52"/>
    <p:sldId id="333" r:id="rId53"/>
    <p:sldId id="334" r:id="rId54"/>
    <p:sldId id="335" r:id="rId55"/>
    <p:sldId id="338" r:id="rId56"/>
    <p:sldId id="329" r:id="rId57"/>
    <p:sldId id="330" r:id="rId58"/>
    <p:sldId id="331" r:id="rId59"/>
    <p:sldId id="336" r:id="rId6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000000"/>
    <a:srgbClr val="3737FF"/>
    <a:srgbClr val="3333FF"/>
    <a:srgbClr val="0066FF"/>
    <a:srgbClr val="FF3300"/>
    <a:srgbClr val="0000CC"/>
    <a:srgbClr val="020202"/>
    <a:srgbClr val="4806B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4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53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6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1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4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8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13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3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9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34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6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CC37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CC37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4629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51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528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373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591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079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243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315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675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196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993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881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662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812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350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59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DDDDD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DDDDD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2490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876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5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29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057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876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2047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1091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3877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2023-11-29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17704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2023-11-29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48615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2023-11-29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0788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2023-11-29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2927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2023-11-29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624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2023-11-29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311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2033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13580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456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445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31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760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601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167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57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47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149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206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5072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34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7171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69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67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81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274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319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407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06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35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98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82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15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74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23123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922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9960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4950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4298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596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70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7834720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5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423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993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6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850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614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088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4574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884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628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5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508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96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911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503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284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363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480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081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70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6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5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71" r:id="rId1"/>
    <p:sldLayoutId id="2147490772" r:id="rId2"/>
    <p:sldLayoutId id="2147490773" r:id="rId3"/>
    <p:sldLayoutId id="2147490774" r:id="rId4"/>
    <p:sldLayoutId id="2147490775" r:id="rId5"/>
    <p:sldLayoutId id="2147490776" r:id="rId6"/>
    <p:sldLayoutId id="2147490777" r:id="rId7"/>
    <p:sldLayoutId id="2147490778" r:id="rId8"/>
    <p:sldLayoutId id="2147490779" r:id="rId9"/>
    <p:sldLayoutId id="2147490780" r:id="rId10"/>
    <p:sldLayoutId id="214749078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9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83" r:id="rId1"/>
    <p:sldLayoutId id="2147490784" r:id="rId2"/>
    <p:sldLayoutId id="2147490785" r:id="rId3"/>
    <p:sldLayoutId id="2147490786" r:id="rId4"/>
    <p:sldLayoutId id="2147490787" r:id="rId5"/>
    <p:sldLayoutId id="2147490788" r:id="rId6"/>
    <p:sldLayoutId id="2147490789" r:id="rId7"/>
    <p:sldLayoutId id="2147490790" r:id="rId8"/>
    <p:sldLayoutId id="2147490791" r:id="rId9"/>
    <p:sldLayoutId id="2147490792" r:id="rId10"/>
    <p:sldLayoutId id="2147490793" r:id="rId11"/>
    <p:sldLayoutId id="2147490794" r:id="rId12"/>
    <p:sldLayoutId id="2147490795" r:id="rId13"/>
    <p:sldLayoutId id="2147490796" r:id="rId14"/>
    <p:sldLayoutId id="2147490797" r:id="rId15"/>
    <p:sldLayoutId id="2147490798" r:id="rId16"/>
    <p:sldLayoutId id="214749079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2023-11-29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5630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686" r:id="rId1"/>
    <p:sldLayoutId id="2147490687" r:id="rId2"/>
    <p:sldLayoutId id="2147490688" r:id="rId3"/>
    <p:sldLayoutId id="2147490689" r:id="rId4"/>
    <p:sldLayoutId id="2147490690" r:id="rId5"/>
    <p:sldLayoutId id="2147490691" r:id="rId6"/>
    <p:sldLayoutId id="2147490692" r:id="rId7"/>
    <p:sldLayoutId id="2147490693" r:id="rId8"/>
    <p:sldLayoutId id="2147490694" r:id="rId9"/>
    <p:sldLayoutId id="2147490695" r:id="rId10"/>
    <p:sldLayoutId id="2147490696" r:id="rId11"/>
    <p:sldLayoutId id="2147490697" r:id="rId12"/>
    <p:sldLayoutId id="2147490698" r:id="rId13"/>
    <p:sldLayoutId id="2147490699" r:id="rId14"/>
    <p:sldLayoutId id="2147490700" r:id="rId15"/>
    <p:sldLayoutId id="2147490701" r:id="rId16"/>
    <p:sldLayoutId id="2147490702" r:id="rId17"/>
    <p:sldLayoutId id="2147490703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2023-11-29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687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23" r:id="rId1"/>
    <p:sldLayoutId id="2147490724" r:id="rId2"/>
    <p:sldLayoutId id="2147490725" r:id="rId3"/>
    <p:sldLayoutId id="2147490726" r:id="rId4"/>
    <p:sldLayoutId id="2147490727" r:id="rId5"/>
    <p:sldLayoutId id="2147490728" r:id="rId6"/>
    <p:sldLayoutId id="2147490729" r:id="rId7"/>
    <p:sldLayoutId id="2147490730" r:id="rId8"/>
    <p:sldLayoutId id="2147490731" r:id="rId9"/>
    <p:sldLayoutId id="2147490732" r:id="rId10"/>
    <p:sldLayoutId id="2147490733" r:id="rId11"/>
  </p:sldLayoutIdLst>
  <p:txStyles>
    <p:titleStyle>
      <a:lvl1pPr algn="l" defTabSz="914400" rtl="0" eaLnBrk="1" latinLnBrk="1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11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35" r:id="rId1"/>
    <p:sldLayoutId id="2147490736" r:id="rId2"/>
    <p:sldLayoutId id="2147490737" r:id="rId3"/>
    <p:sldLayoutId id="2147490738" r:id="rId4"/>
    <p:sldLayoutId id="2147490739" r:id="rId5"/>
    <p:sldLayoutId id="2147490740" r:id="rId6"/>
    <p:sldLayoutId id="2147490741" r:id="rId7"/>
    <p:sldLayoutId id="2147490742" r:id="rId8"/>
    <p:sldLayoutId id="2147490743" r:id="rId9"/>
    <p:sldLayoutId id="2147490744" r:id="rId10"/>
    <p:sldLayoutId id="2147490745" r:id="rId11"/>
    <p:sldLayoutId id="2147490746" r:id="rId12"/>
    <p:sldLayoutId id="2147490747" r:id="rId13"/>
    <p:sldLayoutId id="2147490748" r:id="rId14"/>
    <p:sldLayoutId id="2147490749" r:id="rId15"/>
    <p:sldLayoutId id="2147490750" r:id="rId16"/>
    <p:sldLayoutId id="214749075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2023-11-29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92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53" r:id="rId1"/>
    <p:sldLayoutId id="2147490754" r:id="rId2"/>
    <p:sldLayoutId id="2147490755" r:id="rId3"/>
    <p:sldLayoutId id="2147490756" r:id="rId4"/>
    <p:sldLayoutId id="2147490757" r:id="rId5"/>
    <p:sldLayoutId id="2147490758" r:id="rId6"/>
    <p:sldLayoutId id="2147490759" r:id="rId7"/>
    <p:sldLayoutId id="2147490760" r:id="rId8"/>
    <p:sldLayoutId id="2147490761" r:id="rId9"/>
    <p:sldLayoutId id="2147490762" r:id="rId10"/>
    <p:sldLayoutId id="2147490763" r:id="rId11"/>
    <p:sldLayoutId id="2147490764" r:id="rId12"/>
    <p:sldLayoutId id="2147490765" r:id="rId13"/>
    <p:sldLayoutId id="2147490766" r:id="rId14"/>
    <p:sldLayoutId id="2147490767" r:id="rId15"/>
    <p:sldLayoutId id="2147490768" r:id="rId16"/>
    <p:sldLayoutId id="214749076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90056" y="-161727"/>
            <a:ext cx="7619999" cy="7357467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76200">
            <a:noFill/>
          </a:ln>
          <a:effectLst>
            <a:outerShdw blurRad="482600" dist="50800" dir="6660000" algn="ctr" rotWithShape="0">
              <a:srgbClr val="000000"/>
            </a:outerShd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perspective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유치부</a:t>
            </a:r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주일예배</a:t>
            </a:r>
            <a:endParaRPr lang="en-US" altLang="ko-KR" sz="24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4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2023. </a:t>
            </a:r>
            <a:r>
              <a:rPr lang="en-US" altLang="ko-KR" sz="4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12. 3</a:t>
            </a:r>
            <a:endParaRPr lang="en-US" altLang="ko-KR" sz="40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01538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사랑해요 사랑해요 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 힘을 다해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사랑해요 사랑해요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 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마음 다해</a:t>
            </a:r>
            <a:endParaRPr lang="ko-KR" altLang="en-US" sz="6600" dirty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8395" y="1942011"/>
            <a:ext cx="3717052" cy="38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75410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  <a:defRPr/>
            </a:pPr>
            <a:r>
              <a:rPr lang="ko-KR" altLang="en-US" sz="62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항상 기뻐해 쉬지 말고 기도해</a:t>
            </a:r>
          </a:p>
          <a:p>
            <a:pPr marL="1257300" lvl="3" indent="0">
              <a:buClr>
                <a:srgbClr val="38540A"/>
              </a:buClr>
              <a:buNone/>
              <a:defRPr/>
            </a:pPr>
            <a:r>
              <a:rPr lang="ko-KR" altLang="en-US" sz="62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범사에 감사해 </a:t>
            </a:r>
            <a:r>
              <a:rPr lang="ko-KR" altLang="en-US" sz="62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주만 </a:t>
            </a:r>
            <a:r>
              <a:rPr lang="ko-KR" altLang="en-US" sz="62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바라보면서</a:t>
            </a:r>
            <a:endParaRPr lang="en-US" altLang="ko-KR" sz="62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None/>
              <a:defRPr/>
            </a:pPr>
            <a:endParaRPr lang="en-US" altLang="ko-KR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endParaRPr lang="ko-KR" altLang="en-US" sz="6600" dirty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445" y="3700756"/>
            <a:ext cx="2466411" cy="25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01538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사랑해요 사랑해요 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 힘을 다해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사랑해요 사랑해요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마음 다해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8395" y="1942011"/>
            <a:ext cx="3717052" cy="38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12444" y="15515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4800" dirty="0" smtClean="0"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z="4800" dirty="0" smtClean="0">
                <a:solidFill>
                  <a:prstClr val="white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따뜻해</a:t>
            </a:r>
            <a:endParaRPr lang="ko-KR" altLang="en-US" sz="4800" dirty="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136405"/>
            <a:ext cx="7306491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따뜻해 따뜻해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엄마의 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품 따뜻해</a:t>
            </a: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아이좋아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z="5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아이좋아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엄마의 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품 참 </a:t>
            </a: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좋아</a:t>
            </a:r>
            <a:endParaRPr lang="en-US" altLang="ko-KR" sz="5400" dirty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" t="2817" r="1292" b="2580"/>
          <a:stretch/>
        </p:blipFill>
        <p:spPr>
          <a:xfrm>
            <a:off x="7306490" y="1136404"/>
            <a:ext cx="4885509" cy="51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966939"/>
            <a:ext cx="7585166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이세상에서 제일 좋은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우리 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엄마 품처럼</a:t>
            </a: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srgbClr val="00B05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따뜻하고 편안한 곳 </a:t>
            </a:r>
            <a:endParaRPr lang="en-US" altLang="ko-KR" sz="5400" dirty="0" smtClean="0">
              <a:solidFill>
                <a:srgbClr val="00B05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400" dirty="0" smtClean="0">
                <a:solidFill>
                  <a:srgbClr val="00B05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또 </a:t>
            </a:r>
            <a:r>
              <a:rPr lang="ko-KR" altLang="en-US" sz="5400" dirty="0" err="1" smtClean="0">
                <a:solidFill>
                  <a:srgbClr val="00B05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하나있지</a:t>
            </a:r>
            <a:endParaRPr lang="en-US" altLang="ko-KR" sz="5400" dirty="0" smtClean="0">
              <a:solidFill>
                <a:srgbClr val="00B05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" t="2817" r="1292" b="2580"/>
          <a:stretch/>
        </p:blipFill>
        <p:spPr>
          <a:xfrm>
            <a:off x="7506789" y="966939"/>
            <a:ext cx="4685211" cy="51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997068"/>
            <a:ext cx="730649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따뜻해 따뜻해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하나님 </a:t>
            </a:r>
            <a:r>
              <a:rPr lang="ko-KR" altLang="en-US" sz="5400" dirty="0">
                <a:solidFill>
                  <a:srgbClr val="FF51CC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품 따뜻해</a:t>
            </a: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아이좋아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z="5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아이좋아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endParaRPr lang="en-US" altLang="ko-KR" sz="5400" dirty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하나님 </a:t>
            </a:r>
            <a:r>
              <a:rPr lang="ko-KR" altLang="en-US" sz="5400" dirty="0">
                <a:solidFill>
                  <a:srgbClr val="FF51CC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품 참 </a:t>
            </a:r>
            <a:r>
              <a:rPr lang="ko-KR" altLang="en-US" sz="5400" dirty="0" smtClean="0">
                <a:solidFill>
                  <a:srgbClr val="FF51CC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좋아</a:t>
            </a:r>
            <a:endParaRPr lang="en-US" altLang="ko-KR" sz="5400" dirty="0">
              <a:solidFill>
                <a:srgbClr val="FF51CC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1" t="2817" r="1292" b="2580"/>
          <a:stretch/>
        </p:blipFill>
        <p:spPr>
          <a:xfrm>
            <a:off x="7306491" y="1005774"/>
            <a:ext cx="4885509" cy="51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자장자장 고요한 이 밤에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반짝반짝 빛나는 아기 별빛 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아기예수님 </a:t>
            </a:r>
            <a:endParaRPr lang="en-US" altLang="ko-KR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태어나심을 </a:t>
            </a:r>
            <a:r>
              <a:rPr lang="ko-KR" altLang="en-US" sz="6600" dirty="0" err="1" smtClean="0"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찬양드려요</a:t>
            </a:r>
            <a:endParaRPr lang="en-US" altLang="ko-KR" sz="6600" dirty="0">
              <a:solidFill>
                <a:srgbClr val="3333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고요한 </a:t>
            </a:r>
            <a:r>
              <a:rPr lang="ko-KR" altLang="en-US" sz="5400" dirty="0" err="1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이밤에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7114" y="3382392"/>
            <a:ext cx="3833890" cy="33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562904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을 가득 담아 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를 가득 담아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우리에게 오신 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사랑해요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3573" y="2245445"/>
            <a:ext cx="4119239" cy="37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을 가득 담아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를 가득 담아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우리에게 오신 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감사해요</a:t>
            </a:r>
            <a:endParaRPr lang="ko-KR" altLang="en-US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4595" y="2174424"/>
            <a:ext cx="4119239" cy="37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191" y="517781"/>
            <a:ext cx="5014514" cy="101566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6000" b="1" dirty="0" smtClean="0">
                <a:solidFill>
                  <a:srgbClr val="FFFF00"/>
                </a:solidFill>
              </a:rPr>
              <a:t>성탄절 </a:t>
            </a:r>
            <a:r>
              <a:rPr lang="ko-KR" altLang="en-US" sz="6000" b="1" dirty="0" err="1" smtClean="0">
                <a:solidFill>
                  <a:srgbClr val="FFFF00"/>
                </a:solidFill>
              </a:rPr>
              <a:t>찬양곡</a:t>
            </a:r>
            <a:endParaRPr lang="ko-KR" alt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282" y="3018999"/>
            <a:ext cx="9756559" cy="258532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5400" dirty="0" smtClean="0"/>
              <a:t>  3~5</a:t>
            </a:r>
            <a:r>
              <a:rPr lang="ko-KR" altLang="en-US" sz="5400" dirty="0" smtClean="0"/>
              <a:t>세 </a:t>
            </a:r>
            <a:r>
              <a:rPr lang="en-US" altLang="ko-KR" sz="5400" dirty="0" smtClean="0"/>
              <a:t>: </a:t>
            </a:r>
            <a:r>
              <a:rPr lang="ko-KR" altLang="en-US" sz="5400" dirty="0" err="1" smtClean="0"/>
              <a:t>크리마스</a:t>
            </a:r>
            <a:r>
              <a:rPr lang="ko-KR" altLang="en-US" sz="5400" dirty="0" smtClean="0"/>
              <a:t> 댄스</a:t>
            </a:r>
            <a:endParaRPr lang="en-US" altLang="ko-KR" sz="5400" dirty="0" smtClean="0"/>
          </a:p>
          <a:p>
            <a:endParaRPr lang="en-US" altLang="ko-KR" sz="5400" dirty="0" smtClean="0"/>
          </a:p>
          <a:p>
            <a:r>
              <a:rPr lang="en-US" altLang="ko-KR" sz="5400" dirty="0" smtClean="0"/>
              <a:t>  6~7</a:t>
            </a:r>
            <a:r>
              <a:rPr lang="ko-KR" altLang="en-US" sz="5400" dirty="0" smtClean="0"/>
              <a:t>세 </a:t>
            </a:r>
            <a:r>
              <a:rPr lang="en-US" altLang="ko-KR" sz="5400" dirty="0" smtClean="0"/>
              <a:t>: </a:t>
            </a:r>
            <a:r>
              <a:rPr lang="ko-KR" altLang="en-US" sz="5400" dirty="0" smtClean="0"/>
              <a:t>저 들 밖에 한밤 중에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653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작고 작은 내 몸으로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생일 축하해요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손뼉 치고 발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구르며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온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몸으로 댄스 댄스</a:t>
            </a:r>
            <a:endParaRPr lang="en-US" altLang="ko-KR" sz="6600" dirty="0">
              <a:solidFill>
                <a:srgbClr val="3333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 댄스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4159" y="2340528"/>
            <a:ext cx="3621863" cy="38294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93789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해피</a:t>
            </a: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6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해피</a:t>
            </a: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행복한 크리스마스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메리 메리 즐거운 크리스마스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태어나신 날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 모두 축하해요 댄스 댄스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9550" y="0"/>
            <a:ext cx="2068686" cy="208469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567" y="2974869"/>
            <a:ext cx="2298264" cy="22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15926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위해 오신 예수님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온 세상 기뻐 맞이해요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손뼉치고 발 구르며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6566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기뻐하며 댄스 댄스</a:t>
            </a:r>
            <a:endParaRPr lang="ko-KR" altLang="en-US" sz="6600" dirty="0" smtClean="0">
              <a:solidFill>
                <a:srgbClr val="FF6566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261" y="2637025"/>
            <a:ext cx="3480863" cy="338537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0"/>
            <a:ext cx="12192000" cy="332203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6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6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6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저 </a:t>
            </a:r>
            <a:r>
              <a:rPr lang="ko-KR" altLang="en-US" sz="56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들 밖에 한밤중에 양 틈에 자던 목자들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천사들이 </a:t>
            </a:r>
            <a:r>
              <a:rPr lang="ko-KR" altLang="en-US" sz="5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전하여준 </a:t>
            </a: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 나 </a:t>
            </a:r>
            <a:r>
              <a:rPr lang="ko-KR" altLang="en-US" sz="56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신소식</a:t>
            </a: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6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들었네</a:t>
            </a:r>
            <a:endParaRPr lang="en-US" altLang="ko-KR" sz="56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6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6000" dirty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endParaRPr lang="en-US" altLang="ko-KR" sz="6000" dirty="0" smtClean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l="3086" t="-22971" r="-3086" b="22971"/>
          <a:stretch/>
        </p:blipFill>
        <p:spPr>
          <a:xfrm>
            <a:off x="3984768" y="3498209"/>
            <a:ext cx="4538443" cy="335979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rcRect l="-1" r="-1398" b="50040"/>
          <a:stretch/>
        </p:blipFill>
        <p:spPr>
          <a:xfrm>
            <a:off x="3907620" y="3691154"/>
            <a:ext cx="4376759" cy="1986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56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0"/>
            <a:ext cx="12192000" cy="401832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저 </a:t>
            </a:r>
            <a:r>
              <a:rPr lang="ko-KR" altLang="en-U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동방에 별 하나가 이상한 빛을 비추어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600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 </a:t>
            </a:r>
            <a:r>
              <a:rPr lang="ko-KR" altLang="en-US" sz="5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땅 위에 큰 영광이 나타날 </a:t>
            </a:r>
            <a:r>
              <a:rPr lang="ko-KR" altLang="en-US" sz="5600" dirty="0" err="1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징조보였네</a:t>
            </a:r>
            <a:endParaRPr lang="en-US" altLang="ko-KR" sz="5600" dirty="0" smtClean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노엘 노엘 노엘 노엘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이스라엘 왕이 </a:t>
            </a:r>
            <a:r>
              <a:rPr lang="ko-KR" altLang="en-US" sz="56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태어나셨네</a:t>
            </a:r>
            <a:endParaRPr lang="en-US" altLang="ko-KR" sz="44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045" y="4018327"/>
            <a:ext cx="5452844" cy="31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"/>
            <a:ext cx="12192000" cy="3900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한별이 베들레헴 향하여 바로 가더니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 </a:t>
            </a:r>
            <a:r>
              <a:rPr lang="ko-KR" altLang="en-US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누우신 집 그 위에 오자 </a:t>
            </a:r>
            <a:r>
              <a:rPr lang="ko-KR" altLang="en-US" sz="5400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멈췄네</a:t>
            </a:r>
            <a:endParaRPr lang="en-US" altLang="ko-KR" sz="5400" dirty="0" smtClean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노엘 노엘 노엘 노엘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이스라엘 왕이 </a:t>
            </a:r>
            <a:r>
              <a:rPr lang="ko-KR" altLang="en-US" sz="56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태어나셨네</a:t>
            </a:r>
            <a:endParaRPr lang="en-US" altLang="ko-KR" sz="44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45" y="3900881"/>
            <a:ext cx="5377343" cy="29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1" y="0"/>
            <a:ext cx="12133277" cy="392604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저 동방의 박사들이 세 아기보고 절하고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</a:t>
            </a:r>
            <a:r>
              <a:rPr lang="ko-KR" altLang="en-US" sz="5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보배합다</a:t>
            </a:r>
            <a:r>
              <a:rPr lang="ko-KR" altLang="en-U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열어서 세 가지 예물 드렸네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노엘 노엘 노엘 노엘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이스라엘 왕이 </a:t>
            </a:r>
            <a:r>
              <a:rPr lang="ko-KR" altLang="en-US" sz="56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태어나셨네</a:t>
            </a:r>
            <a:endParaRPr lang="en-US" altLang="ko-KR" sz="54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14969" r="2904" b="15775"/>
          <a:stretch/>
        </p:blipFill>
        <p:spPr>
          <a:xfrm>
            <a:off x="3590488" y="3926047"/>
            <a:ext cx="5570290" cy="29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0" y="154456"/>
            <a:ext cx="2967581" cy="5879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우릴 위해 오셨어요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42404"/>
            <a:ext cx="12192000" cy="5601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2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아들 사람의 몸을 입고</a:t>
            </a:r>
          </a:p>
          <a:p>
            <a:r>
              <a:rPr lang="ko-KR" altLang="en-US" sz="48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이 땅에 오신 예수님은 우리의 왕이 되셨네</a:t>
            </a:r>
            <a:endParaRPr lang="en-US" altLang="ko-KR" sz="4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r"/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</a:t>
            </a:r>
            <a:endParaRPr lang="en-US" altLang="ko-KR" sz="48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r"/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그분은 </a:t>
            </a:r>
            <a:r>
              <a:rPr lang="ko-KR" altLang="en-US" sz="48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섬김의 종으로</a:t>
            </a:r>
          </a:p>
          <a:p>
            <a:pPr algn="r"/>
            <a:r>
              <a:rPr lang="ko-KR" altLang="en-US" sz="48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죽기까지 우리를 위하여</a:t>
            </a:r>
          </a:p>
          <a:p>
            <a:pPr algn="r"/>
            <a:r>
              <a:rPr lang="ko-KR" altLang="en-US" sz="48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나에게 너에게 우릴 위해 오셨어요</a:t>
            </a:r>
            <a:endParaRPr lang="en-US" altLang="ko-KR" sz="4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12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1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1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680" r="52953"/>
          <a:stretch/>
        </p:blipFill>
        <p:spPr>
          <a:xfrm>
            <a:off x="403038" y="3080555"/>
            <a:ext cx="1826356" cy="2884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5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손과 발과 입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기도하는 손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친구에게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맛있는 것 나눠주는 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901440"/>
            <a:ext cx="2603395" cy="232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찬양하는 입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울고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있는 친구를 달래주는 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764" y="3414125"/>
            <a:ext cx="2475276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27962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예배하러 교회 가는 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없는 친구를 전도하는 </a:t>
            </a: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60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17" y="3727269"/>
            <a:ext cx="2683790" cy="27907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139" y="2897995"/>
            <a:ext cx="929218" cy="91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 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5445" y="95686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122521"/>
            <a:ext cx="10467975" cy="5278041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6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이때부터 </a:t>
            </a:r>
            <a:r>
              <a:rPr lang="ko-KR" altLang="en-US" sz="66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예수께서</a:t>
            </a:r>
            <a:endParaRPr lang="en-US" altLang="ko-KR" sz="66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비로소 전파하여 이르시되</a:t>
            </a:r>
            <a:endParaRPr lang="en-US" altLang="ko-KR" sz="66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회개하라 천국이 가까이</a:t>
            </a:r>
            <a:endParaRPr lang="en-US" altLang="ko-KR" sz="6600" dirty="0" smtClean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err="1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왔는니라</a:t>
            </a:r>
            <a:r>
              <a:rPr lang="ko-KR" altLang="en-US" sz="66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하시더라</a:t>
            </a:r>
            <a:endParaRPr lang="en-US" altLang="ko-KR" sz="28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17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  <a:endParaRPr lang="en-US" altLang="ko-KR" sz="36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85614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소중한 아이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</a:t>
            </a:r>
            <a:r>
              <a:rPr lang="en-US" altLang="ko-KR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만드셨지 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우아</a:t>
            </a:r>
            <a:r>
              <a:rPr lang="en-US" altLang="ko-KR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하나님 사랑 </a:t>
            </a: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사랑해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너를 만나 행복해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행복해</a:t>
            </a:r>
            <a:endParaRPr lang="en-US" altLang="ko-KR" sz="6000" dirty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소중한 아이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73500" t="52191" r="5028" b="12705"/>
          <a:stretch/>
        </p:blipFill>
        <p:spPr>
          <a:xfrm>
            <a:off x="9509760" y="4178191"/>
            <a:ext cx="2465911" cy="23319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846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너무 좋아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너무 좋아 너무 좋아 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참 좋아 정말 좋아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너무 좋아 너무 좋아 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참 좋아 정말 좋아</a:t>
            </a:r>
            <a:endParaRPr lang="ko-KR" altLang="en-US" sz="6600" dirty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8395" y="1942011"/>
            <a:ext cx="3717052" cy="38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75410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None/>
              <a:defRPr/>
            </a:pPr>
            <a:r>
              <a:rPr lang="ko-KR" altLang="en-US" sz="64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죄 사하고 날 깨끗하게 하시네</a:t>
            </a:r>
          </a:p>
          <a:p>
            <a:pPr marL="800100" lvl="2" indent="0">
              <a:buClr>
                <a:srgbClr val="38540A"/>
              </a:buClr>
              <a:buNone/>
              <a:defRPr/>
            </a:pPr>
            <a:r>
              <a:rPr lang="ko-KR" altLang="en-US" sz="6400" dirty="0"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사랑하사 </a:t>
            </a:r>
            <a:r>
              <a:rPr lang="ko-KR" altLang="en-US" sz="6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길로 </a:t>
            </a:r>
            <a:r>
              <a:rPr lang="ko-KR" altLang="en-US" sz="6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인도해</a:t>
            </a:r>
            <a:endParaRPr lang="en-US" altLang="ko-KR" sz="6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endParaRPr lang="en-US" altLang="ko-KR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endParaRPr lang="ko-KR" altLang="en-US" sz="6600" dirty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445" y="3700756"/>
            <a:ext cx="2466411" cy="25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75413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너무 좋아 너무 좋아 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참 좋아 정말 좋아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너무 좋아 너무 좋아 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참 좋아 정말 좋아</a:t>
            </a:r>
            <a:endParaRPr lang="ko-KR" altLang="en-US" sz="6600" dirty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4852" y="1750423"/>
            <a:ext cx="3717052" cy="38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전체">
  <a:themeElements>
    <a:clrScheme name="전체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전체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전체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8.xml><?xml version="1.0" encoding="utf-8"?>
<a:theme xmlns:a="http://schemas.openxmlformats.org/drawingml/2006/main" name="1_이온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9.xml><?xml version="1.0" encoding="utf-8"?>
<a:theme xmlns:a="http://schemas.openxmlformats.org/drawingml/2006/main" name="2_이온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7899</TotalTime>
  <Words>672</Words>
  <Application>Microsoft Office PowerPoint</Application>
  <PresentationFormat>와이드스크린</PresentationFormat>
  <Paragraphs>203</Paragraphs>
  <Slides>49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49</vt:i4>
      </vt:variant>
    </vt:vector>
  </HeadingPairs>
  <TitlesOfParts>
    <vt:vector size="78" baseType="lpstr">
      <vt:lpstr>210 러블리베이비 R</vt:lpstr>
      <vt:lpstr>210 하얀분필 B</vt:lpstr>
      <vt:lpstr>210 하얀분필 R</vt:lpstr>
      <vt:lpstr>HY견고딕</vt:lpstr>
      <vt:lpstr>HY얕은샘물M</vt:lpstr>
      <vt:lpstr>HY중고딕</vt:lpstr>
      <vt:lpstr>HY헤드라인M</vt:lpstr>
      <vt:lpstr>다음_Regular</vt:lpstr>
      <vt:lpstr>맑은 고딕</vt:lpstr>
      <vt:lpstr>휴먼모음T</vt:lpstr>
      <vt:lpstr>Arial</vt:lpstr>
      <vt:lpstr>Calibri</vt:lpstr>
      <vt:lpstr>Calibri Light</vt:lpstr>
      <vt:lpstr>Century Gothic</vt:lpstr>
      <vt:lpstr>Tw Cen MT</vt:lpstr>
      <vt:lpstr>Tw Cen MT Condensed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이온</vt:lpstr>
      <vt:lpstr>전체</vt:lpstr>
      <vt:lpstr>1_이온</vt:lpstr>
      <vt:lpstr>2_이온</vt:lpstr>
      <vt:lpstr>1_추억</vt:lpstr>
      <vt:lpstr>2_슬라이스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1378</cp:revision>
  <dcterms:created xsi:type="dcterms:W3CDTF">2021-01-04T13:13:52Z</dcterms:created>
  <dcterms:modified xsi:type="dcterms:W3CDTF">2023-11-29T12:21:02Z</dcterms:modified>
</cp:coreProperties>
</file>