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996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30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089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83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05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01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91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26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7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240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45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98706-8336-4026-ADCB-BC3C8CCA9903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82CC5-7099-4C9F-B712-1EB37FEA89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879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7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571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994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632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658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138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714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06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2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84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41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1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3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014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60" y="1172090"/>
            <a:ext cx="6028144" cy="46273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7740" y="5476272"/>
            <a:ext cx="22406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Franklin Gothic Heavy" panose="020B0903020102020204" pitchFamily="34" charset="0"/>
              </a:rPr>
              <a:t> 사랑해요</a:t>
            </a:r>
            <a:endParaRPr lang="ko-KR" altLang="en-US" sz="3600" b="1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46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와이드스크린</PresentationFormat>
  <Paragraphs>16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맑은 고딕</vt:lpstr>
      <vt:lpstr>Arial</vt:lpstr>
      <vt:lpstr>Franklin Gothic Heavy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</cp:revision>
  <dcterms:created xsi:type="dcterms:W3CDTF">2021-05-08T12:47:43Z</dcterms:created>
  <dcterms:modified xsi:type="dcterms:W3CDTF">2021-05-08T12:48:36Z</dcterms:modified>
</cp:coreProperties>
</file>