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9" r:id="rId1"/>
    <p:sldMasterId id="2147484311" r:id="rId2"/>
    <p:sldMasterId id="2147485525" r:id="rId3"/>
    <p:sldMasterId id="2147485710" r:id="rId4"/>
    <p:sldMasterId id="2147485722" r:id="rId5"/>
    <p:sldMasterId id="2147485740" r:id="rId6"/>
  </p:sldMasterIdLst>
  <p:notesMasterIdLst>
    <p:notesMasterId r:id="rId39"/>
  </p:notesMasterIdLst>
  <p:sldIdLst>
    <p:sldId id="279" r:id="rId7"/>
    <p:sldId id="363" r:id="rId8"/>
    <p:sldId id="387" r:id="rId9"/>
    <p:sldId id="443" r:id="rId10"/>
    <p:sldId id="444" r:id="rId11"/>
    <p:sldId id="446" r:id="rId12"/>
    <p:sldId id="440" r:id="rId13"/>
    <p:sldId id="447" r:id="rId14"/>
    <p:sldId id="391" r:id="rId15"/>
    <p:sldId id="393" r:id="rId16"/>
    <p:sldId id="417" r:id="rId17"/>
    <p:sldId id="418" r:id="rId18"/>
    <p:sldId id="419" r:id="rId19"/>
    <p:sldId id="420" r:id="rId20"/>
    <p:sldId id="413" r:id="rId21"/>
    <p:sldId id="414" r:id="rId22"/>
    <p:sldId id="415" r:id="rId23"/>
    <p:sldId id="416" r:id="rId24"/>
    <p:sldId id="421" r:id="rId25"/>
    <p:sldId id="422" r:id="rId26"/>
    <p:sldId id="423" r:id="rId27"/>
    <p:sldId id="359" r:id="rId28"/>
    <p:sldId id="394" r:id="rId29"/>
    <p:sldId id="332" r:id="rId30"/>
    <p:sldId id="333" r:id="rId31"/>
    <p:sldId id="334" r:id="rId32"/>
    <p:sldId id="335" r:id="rId33"/>
    <p:sldId id="338" r:id="rId34"/>
    <p:sldId id="329" r:id="rId35"/>
    <p:sldId id="330" r:id="rId36"/>
    <p:sldId id="331" r:id="rId37"/>
    <p:sldId id="336" r:id="rId3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4D05"/>
    <a:srgbClr val="FFFF85"/>
    <a:srgbClr val="0000CC"/>
    <a:srgbClr val="FF0000"/>
    <a:srgbClr val="404040"/>
    <a:srgbClr val="C54646"/>
    <a:srgbClr val="FF51CC"/>
    <a:srgbClr val="8B15CD"/>
    <a:srgbClr val="4679C5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090" autoAdjust="0"/>
    <p:restoredTop sz="94700" autoAdjust="0"/>
  </p:normalViewPr>
  <p:slideViewPr>
    <p:cSldViewPr snapToGrid="0">
      <p:cViewPr varScale="1">
        <p:scale>
          <a:sx n="110" d="100"/>
          <a:sy n="110" d="100"/>
        </p:scale>
        <p:origin x="414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5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135AE0-FB02-4300-A841-9B27FB5C7BFC}" type="datetimeFigureOut">
              <a:rPr lang="ko-KR" altLang="en-US" smtClean="0"/>
              <a:t>2022-01-22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B41990-1E19-4EE1-9A29-990A7A8EFC74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69392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 smtClean="0"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915308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30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9771855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31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711180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 smtClean="0">
                <a:solidFill>
                  <a:prstClr val="black"/>
                </a:solidFill>
              </a:rPr>
              <a:pPr/>
              <a:t>4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531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 smtClean="0">
                <a:solidFill>
                  <a:prstClr val="black"/>
                </a:solidFill>
              </a:rPr>
              <a:pPr/>
              <a:t>5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791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 smtClean="0"/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143366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10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3838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6420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2301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29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002030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2022-01-22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53447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2022-01-22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401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2022-01-22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82782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2022-01-22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625042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2022-01-22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37040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2022-01-22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28221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2022-01-22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36326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2022-01-22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270194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2022-01-22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1665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2022-01-22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19894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2022-01-22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70720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2022-01-22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418272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2022-01-22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265181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2022-01-22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16681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2022-01-22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92234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2022-01-22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7566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2022-01-22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8142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2022-01-22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0857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2022-01-22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2533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2022-01-22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6500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2022-01-22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1014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2022-01-22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563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2022-01-22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86625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2022-01-22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2390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2022-01-22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7076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2022-01-22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34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2022-01-22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616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2022-01-22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18346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2022-01-22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623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2022-01-22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2497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2022-01-22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5706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2022-01-22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069583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2022-01-22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41301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2022-01-22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79667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2022-01-22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400991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E0A755C0-ECF6-48CC-BAE5-F70C1E0C6540}" type="datetimeFigureOut">
              <a:rPr lang="ko-KR" altLang="en-US" smtClean="0"/>
              <a:pPr/>
              <a:t>2022-01-22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ko-KR" altLang="en-US" dirty="0">
              <a:solidFill>
                <a:srgbClr val="5E5E5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srgbClr val="5E5E5E"/>
                </a:solidFill>
              </a:rPr>
              <a:pPr/>
              <a:t>‹#›</a:t>
            </a:fld>
            <a:endParaRPr lang="ko-KR" altLang="en-US" dirty="0">
              <a:solidFill>
                <a:srgbClr val="5E5E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0224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2022-01-22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728059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2022-01-22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891736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2022-01-22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403549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2022-01-22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1083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2022-01-22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9706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2022-01-22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8264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2022-01-22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8856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2022-01-22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727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2022-01-22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1948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2022-01-22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6039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2022-01-22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2121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2022-01-22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5511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2022-01-22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41368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2022-01-22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331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2022-01-22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6574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2022-01-22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7459660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2022-01-22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46888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2022-01-22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5272483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2022-01-22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165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2022-01-22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649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2022-01-22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61330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2022-01-22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38493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2022-01-22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88649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2022-01-22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8029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2022-01-22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77809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2022-01-22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65226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2022-01-22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31454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2022-01-22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00959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2022-01-22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07708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2022-01-22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213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2022-01-22</a:t>
            </a:fld>
            <a:endParaRPr lang="ko-KR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5998110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2022-01-22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437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2022-01-22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6231281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2022-01-22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738471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2022-01-22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707462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2022-01-22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1823921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2022-01-22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5403696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2022-01-22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576403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2022-01-22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19349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2022-01-22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494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2022-01-22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40479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2022-01-22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9388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">
              <a:schemeClr val="accent1">
                <a:lumMod val="20000"/>
                <a:lumOff val="80000"/>
              </a:schemeClr>
            </a:gs>
            <a:gs pos="99000">
              <a:schemeClr val="accent1">
                <a:lumMod val="60000"/>
                <a:lumOff val="4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/>
              <a:t>2022-01-22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8470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">
              <a:schemeClr val="accent1">
                <a:lumMod val="20000"/>
                <a:lumOff val="80000"/>
              </a:schemeClr>
            </a:gs>
            <a:gs pos="99000">
              <a:schemeClr val="accent1">
                <a:lumMod val="60000"/>
                <a:lumOff val="4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/>
              <a:t>2022-01-22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9205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2022-01-22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192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26" r:id="rId1"/>
    <p:sldLayoutId id="2147485527" r:id="rId2"/>
    <p:sldLayoutId id="2147485528" r:id="rId3"/>
    <p:sldLayoutId id="2147485529" r:id="rId4"/>
    <p:sldLayoutId id="2147485530" r:id="rId5"/>
    <p:sldLayoutId id="2147485531" r:id="rId6"/>
    <p:sldLayoutId id="2147485532" r:id="rId7"/>
    <p:sldLayoutId id="2147485533" r:id="rId8"/>
    <p:sldLayoutId id="2147485534" r:id="rId9"/>
    <p:sldLayoutId id="2147485535" r:id="rId10"/>
    <p:sldLayoutId id="2147485536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0A755C0-ECF6-48CC-BAE5-F70C1E0C6540}" type="datetimeFigureOut">
              <a:rPr lang="ko-KR" altLang="en-US" smtClean="0"/>
              <a:pPr/>
              <a:t>2022-01-22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2816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11" r:id="rId1"/>
    <p:sldLayoutId id="2147485712" r:id="rId2"/>
    <p:sldLayoutId id="2147485713" r:id="rId3"/>
    <p:sldLayoutId id="2147485714" r:id="rId4"/>
    <p:sldLayoutId id="2147485715" r:id="rId5"/>
    <p:sldLayoutId id="2147485716" r:id="rId6"/>
    <p:sldLayoutId id="2147485717" r:id="rId7"/>
    <p:sldLayoutId id="2147485718" r:id="rId8"/>
    <p:sldLayoutId id="2147485719" r:id="rId9"/>
    <p:sldLayoutId id="2147485720" r:id="rId10"/>
    <p:sldLayoutId id="2147485721" r:id="rId11"/>
  </p:sldLayoutIdLst>
  <p:txStyles>
    <p:titleStyle>
      <a:lvl1pPr algn="l" defTabSz="914400" rtl="0" eaLnBrk="1" latinLnBrk="1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1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2022-01-22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067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723" r:id="rId1"/>
    <p:sldLayoutId id="2147485724" r:id="rId2"/>
    <p:sldLayoutId id="2147485725" r:id="rId3"/>
    <p:sldLayoutId id="2147485726" r:id="rId4"/>
    <p:sldLayoutId id="2147485727" r:id="rId5"/>
    <p:sldLayoutId id="2147485728" r:id="rId6"/>
    <p:sldLayoutId id="2147485729" r:id="rId7"/>
    <p:sldLayoutId id="2147485730" r:id="rId8"/>
    <p:sldLayoutId id="2147485731" r:id="rId9"/>
    <p:sldLayoutId id="2147485732" r:id="rId10"/>
    <p:sldLayoutId id="2147485733" r:id="rId11"/>
    <p:sldLayoutId id="2147485734" r:id="rId12"/>
    <p:sldLayoutId id="2147485735" r:id="rId13"/>
    <p:sldLayoutId id="2147485736" r:id="rId14"/>
    <p:sldLayoutId id="2147485737" r:id="rId15"/>
    <p:sldLayoutId id="2147485738" r:id="rId16"/>
    <p:sldLayoutId id="2147485739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0A755C0-ECF6-48CC-BAE5-F70C1E0C6540}" type="datetimeFigureOut">
              <a:rPr lang="ko-KR" altLang="en-US" smtClean="0"/>
              <a:t>2022-01-22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343601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741" r:id="rId1"/>
    <p:sldLayoutId id="2147485742" r:id="rId2"/>
    <p:sldLayoutId id="2147485743" r:id="rId3"/>
    <p:sldLayoutId id="2147485744" r:id="rId4"/>
    <p:sldLayoutId id="2147485745" r:id="rId5"/>
    <p:sldLayoutId id="2147485746" r:id="rId6"/>
    <p:sldLayoutId id="2147485747" r:id="rId7"/>
    <p:sldLayoutId id="2147485748" r:id="rId8"/>
    <p:sldLayoutId id="2147485749" r:id="rId9"/>
    <p:sldLayoutId id="2147485750" r:id="rId10"/>
    <p:sldLayoutId id="2147485751" r:id="rId11"/>
    <p:sldLayoutId id="2147485752" r:id="rId12"/>
    <p:sldLayoutId id="2147485753" r:id="rId13"/>
    <p:sldLayoutId id="2147485754" r:id="rId14"/>
    <p:sldLayoutId id="2147485755" r:id="rId15"/>
    <p:sldLayoutId id="2147485756" r:id="rId16"/>
    <p:sldLayoutId id="2147485757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-1" y="617234"/>
            <a:ext cx="9144001" cy="5431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78377" y="4279517"/>
            <a:ext cx="9187542" cy="943976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ko-KR" altLang="en-US" sz="3200" dirty="0" smtClean="0">
                <a:ln w="6600">
                  <a:noFill/>
                  <a:prstDash val="solid"/>
                </a:ln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현대교회 유치부</a:t>
            </a:r>
            <a:endParaRPr lang="en-US" altLang="ko-KR" sz="3200" dirty="0" smtClean="0">
              <a:ln w="6600">
                <a:noFill/>
                <a:prstDash val="solid"/>
              </a:ln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54479" y="1777967"/>
            <a:ext cx="6035040" cy="2060138"/>
          </a:xfrm>
          <a:prstGeom prst="flowChartAlternateProcess">
            <a:avLst/>
          </a:prstGeom>
          <a:noFill/>
          <a:ln w="762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1500" b="1" dirty="0" smtClean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solidFill>
                  <a:srgbClr val="FFFF00"/>
                </a:solidFill>
                <a:effectLst>
                  <a:outerShdw blurRad="50800" dir="2700000" algn="tl" rotWithShape="0">
                    <a:schemeClr val="tx2">
                      <a:alpha val="40000"/>
                    </a:schemeClr>
                  </a:outerShdw>
                  <a:reflection stA="0" endPos="2000" dist="279400" dir="5400000" sy="-100000" algn="bl" rotWithShape="0"/>
                </a:effectLst>
                <a:latin typeface="Rockwell" panose="02060603020205020403" pitchFamily="18" charset="0"/>
                <a:ea typeface="휴먼모음T" panose="02030504000101010101" pitchFamily="18" charset="-127"/>
              </a:rPr>
              <a:t>찬 양</a:t>
            </a:r>
            <a:endParaRPr lang="en-US" altLang="ko-KR" sz="11500" b="1" dirty="0" smtClean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solidFill>
                <a:srgbClr val="FFFF00"/>
              </a:solidFill>
              <a:effectLst>
                <a:outerShdw blurRad="50800" dir="2700000" algn="tl" rotWithShape="0">
                  <a:schemeClr val="tx2">
                    <a:alpha val="40000"/>
                  </a:schemeClr>
                </a:outerShdw>
                <a:reflection stA="0" endPos="2000" dist="279400" dir="5400000" sy="-100000" algn="bl" rotWithShape="0"/>
              </a:effectLst>
              <a:latin typeface="Rockwell" panose="02060603020205020403" pitchFamily="18" charset="0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0919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-1" y="617234"/>
            <a:ext cx="9144001" cy="5431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1615439" y="2135019"/>
            <a:ext cx="6035040" cy="2060138"/>
          </a:xfrm>
          <a:prstGeom prst="flowChartAlternateProcess">
            <a:avLst/>
          </a:prstGeom>
          <a:noFill/>
          <a:ln w="762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1500" b="1" dirty="0" smtClean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solidFill>
                  <a:srgbClr val="FFFF00"/>
                </a:solidFill>
                <a:effectLst>
                  <a:outerShdw blurRad="50800" dir="2700000" algn="tl" rotWithShape="0">
                    <a:schemeClr val="tx2">
                      <a:alpha val="40000"/>
                    </a:schemeClr>
                  </a:outerShdw>
                  <a:reflection stA="0" endPos="2000" dist="279400" dir="5400000" sy="-100000" algn="bl" rotWithShape="0"/>
                </a:effectLst>
                <a:latin typeface="Rockwell" panose="02060603020205020403" pitchFamily="18" charset="0"/>
                <a:ea typeface="휴먼모음T" panose="02030504000101010101" pitchFamily="18" charset="-127"/>
              </a:rPr>
              <a:t>예배</a:t>
            </a:r>
            <a:endParaRPr lang="en-US" altLang="ko-KR" sz="11500" b="1" dirty="0" smtClean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solidFill>
                <a:srgbClr val="FFFF00"/>
              </a:solidFill>
              <a:effectLst>
                <a:outerShdw blurRad="50800" dir="2700000" algn="tl" rotWithShape="0">
                  <a:schemeClr val="tx2">
                    <a:alpha val="40000"/>
                  </a:schemeClr>
                </a:outerShdw>
                <a:reflection stA="0" endPos="2000" dist="279400" dir="5400000" sy="-100000" algn="bl" rotWithShape="0"/>
              </a:effectLst>
              <a:latin typeface="Rockwell" panose="02060603020205020403" pitchFamily="18" charset="0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7120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3141663"/>
            <a:ext cx="9144000" cy="3716337"/>
          </a:xfrm>
          <a:prstGeom prst="roundRect">
            <a:avLst>
              <a:gd name="adj" fmla="val 16667"/>
            </a:avLst>
          </a:prstGeom>
          <a:pattFill prst="pct40">
            <a:fgClr>
              <a:schemeClr val="accent1"/>
            </a:fgClr>
            <a:bgClr>
              <a:schemeClr val="bg1"/>
            </a:bgClr>
          </a:pattFill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dirty="0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3068638"/>
            <a:ext cx="9144000" cy="378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en-US" altLang="ko-KR" sz="5500" dirty="0">
                <a:latin typeface="-굴렁쇠M" pitchFamily="18" charset="-127"/>
                <a:ea typeface="-굴렁쇠M" pitchFamily="18" charset="-127"/>
              </a:rPr>
              <a:t>1.</a:t>
            </a:r>
            <a:r>
              <a:rPr lang="ko-KR" altLang="en-US" sz="5500" dirty="0">
                <a:latin typeface="-굴렁쇠M" pitchFamily="18" charset="-127"/>
                <a:ea typeface="-굴렁쇠M" pitchFamily="18" charset="-127"/>
              </a:rPr>
              <a:t>초로로로로로로롱 </a:t>
            </a:r>
            <a:endParaRPr lang="en-US" altLang="ko-KR" sz="5500" dirty="0">
              <a:latin typeface="-굴렁쇠M" pitchFamily="18" charset="-127"/>
              <a:ea typeface="-굴렁쇠M" pitchFamily="18" charset="-127"/>
            </a:endParaRPr>
          </a:p>
          <a:p>
            <a:pPr algn="ctr">
              <a:lnSpc>
                <a:spcPct val="90000"/>
              </a:lnSpc>
              <a:defRPr/>
            </a:pPr>
            <a:r>
              <a:rPr lang="ko-KR" altLang="en-US" sz="5500" dirty="0">
                <a:latin typeface="-굴렁쇠M" pitchFamily="18" charset="-127"/>
                <a:ea typeface="-굴렁쇠M" pitchFamily="18" charset="-127"/>
              </a:rPr>
              <a:t>빛나는 눈으로</a:t>
            </a:r>
            <a:endParaRPr lang="en-US" altLang="ko-KR" sz="5500" dirty="0">
              <a:latin typeface="-굴렁쇠M" pitchFamily="18" charset="-127"/>
              <a:ea typeface="-굴렁쇠M" pitchFamily="18" charset="-127"/>
            </a:endParaRPr>
          </a:p>
          <a:p>
            <a:pPr algn="ctr">
              <a:lnSpc>
                <a:spcPct val="90000"/>
              </a:lnSpc>
              <a:defRPr/>
            </a:pPr>
            <a:r>
              <a:rPr lang="ko-KR" altLang="en-US" sz="5500" dirty="0">
                <a:latin typeface="-굴렁쇠M" pitchFamily="18" charset="-127"/>
                <a:ea typeface="-굴렁쇠M" pitchFamily="18" charset="-127"/>
              </a:rPr>
              <a:t>두근두근두근두근 </a:t>
            </a:r>
            <a:endParaRPr lang="en-US" altLang="ko-KR" sz="5500" dirty="0">
              <a:latin typeface="-굴렁쇠M" pitchFamily="18" charset="-127"/>
              <a:ea typeface="-굴렁쇠M" pitchFamily="18" charset="-127"/>
            </a:endParaRPr>
          </a:p>
          <a:p>
            <a:pPr algn="ctr">
              <a:lnSpc>
                <a:spcPct val="90000"/>
              </a:lnSpc>
              <a:defRPr/>
            </a:pPr>
            <a:r>
              <a:rPr lang="ko-KR" altLang="en-US" sz="5500" dirty="0">
                <a:latin typeface="-굴렁쇠M" pitchFamily="18" charset="-127"/>
                <a:ea typeface="-굴렁쇠M" pitchFamily="18" charset="-127"/>
              </a:rPr>
              <a:t>설레는 맘으로</a:t>
            </a:r>
            <a:endParaRPr lang="en-US" altLang="ko-KR" sz="5500" dirty="0">
              <a:latin typeface="-굴렁쇠M" pitchFamily="18" charset="-127"/>
              <a:ea typeface="-굴렁쇠M" pitchFamily="18" charset="-127"/>
            </a:endParaRPr>
          </a:p>
        </p:txBody>
      </p:sp>
      <p:pic>
        <p:nvPicPr>
          <p:cNvPr id="2052" name="Picture 5" descr="005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06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006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121920" y="3068638"/>
            <a:ext cx="9144000" cy="3716337"/>
          </a:xfrm>
          <a:prstGeom prst="roundRect">
            <a:avLst>
              <a:gd name="adj" fmla="val 16667"/>
            </a:avLst>
          </a:prstGeom>
          <a:pattFill prst="pct40">
            <a:fgClr>
              <a:schemeClr val="accent1"/>
            </a:fgClr>
            <a:bgClr>
              <a:schemeClr val="bg1"/>
            </a:bgClr>
          </a:pattFill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dirty="0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3068638"/>
            <a:ext cx="9144000" cy="378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ko-KR" altLang="en-US" sz="5500" dirty="0">
                <a:latin typeface="-굴렁쇠M" pitchFamily="18" charset="-127"/>
                <a:ea typeface="-굴렁쇠M" pitchFamily="18" charset="-127"/>
              </a:rPr>
              <a:t>하나님께 예배드립니다</a:t>
            </a:r>
            <a:endParaRPr lang="en-US" altLang="ko-KR" sz="5500" dirty="0">
              <a:latin typeface="-굴렁쇠M" pitchFamily="18" charset="-127"/>
              <a:ea typeface="-굴렁쇠M" pitchFamily="18" charset="-127"/>
            </a:endParaRPr>
          </a:p>
          <a:p>
            <a:pPr algn="ctr">
              <a:lnSpc>
                <a:spcPct val="90000"/>
              </a:lnSpc>
              <a:defRPr/>
            </a:pPr>
            <a:r>
              <a:rPr lang="ko-KR" altLang="en-US" sz="5500" dirty="0">
                <a:latin typeface="-굴렁쇠M" pitchFamily="18" charset="-127"/>
                <a:ea typeface="-굴렁쇠M" pitchFamily="18" charset="-127"/>
              </a:rPr>
              <a:t>기쁘게 받아주세요</a:t>
            </a:r>
            <a:endParaRPr lang="en-US" altLang="ko-KR" sz="5500" dirty="0">
              <a:latin typeface="-굴렁쇠M" pitchFamily="18" charset="-127"/>
              <a:ea typeface="-굴렁쇠M" pitchFamily="18" charset="-127"/>
            </a:endParaRPr>
          </a:p>
        </p:txBody>
      </p:sp>
      <p:pic>
        <p:nvPicPr>
          <p:cNvPr id="3076" name="Picture 5" descr="005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06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547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78377" y="3141663"/>
            <a:ext cx="9144000" cy="3716337"/>
          </a:xfrm>
          <a:prstGeom prst="roundRect">
            <a:avLst>
              <a:gd name="adj" fmla="val 16667"/>
            </a:avLst>
          </a:prstGeom>
          <a:pattFill prst="pct40">
            <a:fgClr>
              <a:schemeClr val="accent1"/>
            </a:fgClr>
            <a:bgClr>
              <a:schemeClr val="bg1"/>
            </a:bgClr>
          </a:pattFill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dirty="0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3068638"/>
            <a:ext cx="9144000" cy="378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en-US" altLang="ko-KR" sz="5500" dirty="0">
                <a:latin typeface="-굴렁쇠M" pitchFamily="18" charset="-127"/>
                <a:ea typeface="-굴렁쇠M" pitchFamily="18" charset="-127"/>
              </a:rPr>
              <a:t>2, </a:t>
            </a:r>
            <a:r>
              <a:rPr lang="ko-KR" altLang="en-US" sz="5500" dirty="0">
                <a:latin typeface="-굴렁쇠M" pitchFamily="18" charset="-127"/>
                <a:ea typeface="-굴렁쇠M" pitchFamily="18" charset="-127"/>
              </a:rPr>
              <a:t>또로로로로로로롱 </a:t>
            </a:r>
            <a:endParaRPr lang="en-US" altLang="ko-KR" sz="5500" dirty="0">
              <a:latin typeface="-굴렁쇠M" pitchFamily="18" charset="-127"/>
              <a:ea typeface="-굴렁쇠M" pitchFamily="18" charset="-127"/>
            </a:endParaRPr>
          </a:p>
          <a:p>
            <a:pPr algn="ctr">
              <a:lnSpc>
                <a:spcPct val="90000"/>
              </a:lnSpc>
              <a:defRPr/>
            </a:pPr>
            <a:r>
              <a:rPr lang="ko-KR" altLang="en-US" sz="5500" dirty="0">
                <a:latin typeface="-굴렁쇠M" pitchFamily="18" charset="-127"/>
                <a:ea typeface="-굴렁쇠M" pitchFamily="18" charset="-127"/>
              </a:rPr>
              <a:t>맑은 샘물처럼</a:t>
            </a:r>
            <a:endParaRPr lang="en-US" altLang="ko-KR" sz="5500" dirty="0">
              <a:latin typeface="-굴렁쇠M" pitchFamily="18" charset="-127"/>
              <a:ea typeface="-굴렁쇠M" pitchFamily="18" charset="-127"/>
            </a:endParaRPr>
          </a:p>
          <a:p>
            <a:pPr algn="ctr">
              <a:lnSpc>
                <a:spcPct val="90000"/>
              </a:lnSpc>
              <a:defRPr/>
            </a:pPr>
            <a:r>
              <a:rPr lang="ko-KR" altLang="en-US" sz="5500" dirty="0">
                <a:latin typeface="-굴렁쇠M" pitchFamily="18" charset="-127"/>
                <a:ea typeface="-굴렁쇠M" pitchFamily="18" charset="-127"/>
              </a:rPr>
              <a:t>반짝반짝반짝반짝 </a:t>
            </a:r>
            <a:endParaRPr lang="en-US" altLang="ko-KR" sz="5500" dirty="0">
              <a:latin typeface="-굴렁쇠M" pitchFamily="18" charset="-127"/>
              <a:ea typeface="-굴렁쇠M" pitchFamily="18" charset="-127"/>
            </a:endParaRPr>
          </a:p>
          <a:p>
            <a:pPr algn="ctr">
              <a:lnSpc>
                <a:spcPct val="90000"/>
              </a:lnSpc>
              <a:defRPr/>
            </a:pPr>
            <a:r>
              <a:rPr lang="ko-KR" altLang="en-US" sz="5500" dirty="0">
                <a:latin typeface="-굴렁쇠M" pitchFamily="18" charset="-127"/>
                <a:ea typeface="-굴렁쇠M" pitchFamily="18" charset="-127"/>
              </a:rPr>
              <a:t>밝은 해님처럼</a:t>
            </a:r>
            <a:endParaRPr lang="en-US" altLang="ko-KR" sz="5500" dirty="0">
              <a:latin typeface="-굴렁쇠M" pitchFamily="18" charset="-127"/>
              <a:ea typeface="-굴렁쇠M" pitchFamily="18" charset="-127"/>
            </a:endParaRPr>
          </a:p>
        </p:txBody>
      </p:sp>
      <p:pic>
        <p:nvPicPr>
          <p:cNvPr id="4100" name="Picture 5" descr="005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06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172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0" y="3141663"/>
            <a:ext cx="9144000" cy="3716337"/>
          </a:xfrm>
          <a:prstGeom prst="roundRect">
            <a:avLst>
              <a:gd name="adj" fmla="val 16667"/>
            </a:avLst>
          </a:prstGeom>
          <a:pattFill prst="pct40">
            <a:fgClr>
              <a:schemeClr val="accent1"/>
            </a:fgClr>
            <a:bgClr>
              <a:schemeClr val="bg1"/>
            </a:bgClr>
          </a:pattFill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dirty="0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3068638"/>
            <a:ext cx="9144000" cy="378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ko-KR" altLang="en-US" sz="5500" dirty="0">
                <a:latin typeface="-굴렁쇠M" pitchFamily="18" charset="-127"/>
                <a:ea typeface="-굴렁쇠M" pitchFamily="18" charset="-127"/>
              </a:rPr>
              <a:t>소중하게 쓰임 받을래요</a:t>
            </a:r>
            <a:endParaRPr lang="en-US" altLang="ko-KR" sz="5500" dirty="0">
              <a:latin typeface="-굴렁쇠M" pitchFamily="18" charset="-127"/>
              <a:ea typeface="-굴렁쇠M" pitchFamily="18" charset="-127"/>
            </a:endParaRPr>
          </a:p>
          <a:p>
            <a:pPr algn="ctr">
              <a:lnSpc>
                <a:spcPct val="90000"/>
              </a:lnSpc>
              <a:defRPr/>
            </a:pPr>
            <a:r>
              <a:rPr lang="ko-KR" altLang="en-US" sz="5500" dirty="0">
                <a:latin typeface="-굴렁쇠M" pitchFamily="18" charset="-127"/>
                <a:ea typeface="-굴렁쇠M" pitchFamily="18" charset="-127"/>
              </a:rPr>
              <a:t>기쁘게 받아주세요</a:t>
            </a:r>
            <a:endParaRPr lang="en-US" altLang="ko-KR" sz="5500" dirty="0">
              <a:latin typeface="-굴렁쇠M" pitchFamily="18" charset="-127"/>
              <a:ea typeface="-굴렁쇠M" pitchFamily="18" charset="-127"/>
            </a:endParaRPr>
          </a:p>
        </p:txBody>
      </p:sp>
      <p:pic>
        <p:nvPicPr>
          <p:cNvPr id="5124" name="Picture 5" descr="005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06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4531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1484784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493659" y="2316326"/>
            <a:ext cx="6156684" cy="2840871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3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믿사오며</a:t>
            </a:r>
            <a:r>
              <a:rPr lang="en-US" altLang="ko-KR" sz="3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3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3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믿사오니</a:t>
            </a:r>
            <a:r>
              <a:rPr lang="en-US" altLang="ko-KR" sz="3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18895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1484784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493659" y="2316326"/>
            <a:ext cx="6156684" cy="2840871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Autofit/>
          </a:bodyPr>
          <a:lstStyle/>
          <a:p>
            <a:pPr algn="ctr" defTabSz="685486">
              <a:defRPr/>
            </a:pPr>
            <a:endParaRPr lang="en-US" altLang="ko-KR" sz="3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3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3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 빌라도에게 고난을 받으사</a:t>
            </a:r>
            <a:r>
              <a:rPr lang="en-US" altLang="ko-KR" sz="3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3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3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3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90418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1484784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493659" y="2316326"/>
            <a:ext cx="6156684" cy="2840871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endParaRPr lang="en-US" altLang="ko-KR" sz="3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오르사</a:t>
            </a:r>
            <a:r>
              <a:rPr lang="en-US" altLang="ko-KR" sz="3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3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3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3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3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3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3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075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1484784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493659" y="2316326"/>
            <a:ext cx="6156684" cy="2840871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Autofit/>
          </a:bodyPr>
          <a:lstStyle/>
          <a:p>
            <a:pPr algn="ctr" defTabSz="685486">
              <a:defRPr/>
            </a:pPr>
            <a:endParaRPr lang="en-US" altLang="ko-KR" sz="3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믿사오며</a:t>
            </a:r>
            <a:r>
              <a:rPr lang="en-US" altLang="ko-KR" sz="3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3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3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3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685486">
              <a:defRPr/>
            </a:pPr>
            <a:r>
              <a:rPr lang="ko-KR" altLang="en-US" sz="3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3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3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3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486">
              <a:defRPr/>
            </a:pPr>
            <a:r>
              <a:rPr lang="ko-KR" altLang="en-US" sz="3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3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6287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9966" y="235131"/>
            <a:ext cx="8691155" cy="6432530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  <a:t>손 손 손 예쁜 손은 어떤 어떤 손일까</a:t>
            </a:r>
            <a:r>
              <a:rPr lang="en-US" altLang="ko-KR" sz="4000" dirty="0" smtClean="0"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  <a:t>?</a:t>
            </a:r>
            <a:r>
              <a:rPr lang="ko-KR" altLang="en-US" sz="4000" dirty="0" smtClean="0"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  <a:t> 손 손 손 예쁜 손은 어떤 어떤 손일까</a:t>
            </a:r>
            <a:r>
              <a:rPr lang="en-US" altLang="ko-KR" sz="4000" dirty="0" smtClean="0"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  <a:t>? </a:t>
            </a:r>
            <a:br>
              <a:rPr lang="en-US" altLang="ko-KR" sz="4000" dirty="0" smtClean="0"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</a:br>
            <a:r>
              <a:rPr lang="ko-KR" altLang="en-US" sz="4000" dirty="0" smtClean="0"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  <a:t>하나님께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  <a:t> </a:t>
            </a:r>
            <a:r>
              <a:rPr lang="ko-KR" altLang="en-US" sz="4000" dirty="0" smtClean="0"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  <a:t>두 손모아 기도하는 손</a:t>
            </a:r>
            <a:r>
              <a:rPr lang="en-US" altLang="ko-KR" sz="4000" dirty="0" smtClean="0"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  <a:t/>
            </a:r>
            <a:br>
              <a:rPr lang="en-US" altLang="ko-KR" sz="4000" dirty="0" smtClean="0"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</a:br>
            <a:r>
              <a:rPr lang="ko-KR" altLang="en-US" sz="4000" dirty="0" smtClean="0"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  <a:t>친구에게 맛있는것 나눠주는 손</a:t>
            </a:r>
            <a:r>
              <a:rPr lang="en-US" altLang="ko-KR" dirty="0" smtClean="0"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  <a:t/>
            </a:r>
            <a:br>
              <a:rPr lang="en-US" altLang="ko-KR" dirty="0" smtClean="0"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</a:br>
            <a:endParaRPr lang="en-US" altLang="ko-KR" dirty="0" smtClean="0">
              <a:latin typeface="휴먼모음T" panose="02030504000101010101" pitchFamily="18" charset="-127"/>
              <a:ea typeface="휴먼모음T" panose="02030504000101010101" pitchFamily="18" charset="-127"/>
              <a:cs typeface="Arial" panose="020B0604020202020204" pitchFamily="34" charset="0"/>
            </a:endParaRPr>
          </a:p>
          <a:p>
            <a:pPr algn="ctr"/>
            <a:endParaRPr lang="en-US" altLang="ko-KR" dirty="0" smtClean="0">
              <a:ea typeface="FB바이올렛M" pitchFamily="18" charset="-127"/>
            </a:endParaRPr>
          </a:p>
          <a:p>
            <a:pPr algn="ctr"/>
            <a:endParaRPr lang="en-US" altLang="ko-KR" dirty="0">
              <a:ea typeface="FB바이올렛M" pitchFamily="18" charset="-127"/>
            </a:endParaRPr>
          </a:p>
          <a:p>
            <a:pPr algn="ctr"/>
            <a:endParaRPr lang="en-US" altLang="ko-KR" dirty="0" smtClean="0">
              <a:ea typeface="FB바이올렛M" pitchFamily="18" charset="-127"/>
            </a:endParaRPr>
          </a:p>
          <a:p>
            <a:pPr algn="ctr"/>
            <a:endParaRPr lang="en-US" altLang="ko-KR" dirty="0">
              <a:ea typeface="FB바이올렛M" pitchFamily="18" charset="-127"/>
            </a:endParaRPr>
          </a:p>
          <a:p>
            <a:pPr algn="ctr"/>
            <a:endParaRPr lang="en-US" altLang="ko-KR" dirty="0" smtClean="0">
              <a:ea typeface="FB바이올렛M" pitchFamily="18" charset="-127"/>
            </a:endParaRPr>
          </a:p>
          <a:p>
            <a:pPr algn="ctr"/>
            <a:endParaRPr lang="en-US" altLang="ko-KR" dirty="0">
              <a:ea typeface="FB바이올렛M" pitchFamily="18" charset="-127"/>
            </a:endParaRPr>
          </a:p>
          <a:p>
            <a:pPr algn="ctr"/>
            <a:endParaRPr lang="en-US" altLang="ko-KR" dirty="0" smtClean="0">
              <a:ea typeface="FB바이올렛M" pitchFamily="18" charset="-127"/>
            </a:endParaRPr>
          </a:p>
          <a:p>
            <a:pPr algn="ctr"/>
            <a:endParaRPr lang="en-US" altLang="ko-KR" dirty="0">
              <a:ea typeface="FB바이올렛M" pitchFamily="18" charset="-127"/>
            </a:endParaRPr>
          </a:p>
          <a:p>
            <a:pPr algn="ctr"/>
            <a:endParaRPr lang="en-US" altLang="ko-KR" dirty="0" smtClean="0">
              <a:ea typeface="FB바이올렛M" pitchFamily="18" charset="-127"/>
            </a:endParaRPr>
          </a:p>
          <a:p>
            <a:pPr algn="ctr"/>
            <a:endParaRPr lang="en-US" altLang="ko-KR" dirty="0">
              <a:ea typeface="FB바이올렛M" pitchFamily="18" charset="-127"/>
            </a:endParaRPr>
          </a:p>
          <a:p>
            <a:pPr algn="ctr"/>
            <a:endParaRPr lang="en-US" altLang="ko-KR" dirty="0" smtClean="0">
              <a:ea typeface="FB바이올렛M" pitchFamily="18" charset="-127"/>
            </a:endParaRPr>
          </a:p>
          <a:p>
            <a:pPr algn="ctr"/>
            <a:endParaRPr lang="en-US" altLang="ko-KR" dirty="0">
              <a:ea typeface="FB바이올렛M" pitchFamily="18" charset="-127"/>
            </a:endParaRPr>
          </a:p>
          <a:p>
            <a:pPr algn="ctr"/>
            <a:endParaRPr lang="ko-KR" altLang="en-US" dirty="0"/>
          </a:p>
        </p:txBody>
      </p:sp>
      <p:pic>
        <p:nvPicPr>
          <p:cNvPr id="5" name="Picture 2" descr="3(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3907" y="2893650"/>
            <a:ext cx="6516687" cy="349408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3463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2984" y="470263"/>
            <a:ext cx="8935222" cy="358793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noAutofit/>
          </a:bodyPr>
          <a:lstStyle/>
          <a:p>
            <a:r>
              <a:rPr lang="ko-KR" altLang="en-US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en-US" altLang="ko-KR" sz="500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bg1">
                  <a:lumMod val="50000"/>
                  <a:lumOff val="50000"/>
                </a:schemeClr>
              </a:solidFill>
              <a:effectLst/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en-US" sz="4000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 하나님 </a:t>
            </a:r>
            <a:r>
              <a:rPr lang="ko-KR" altLang="en-US" sz="4000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지켜주세요 내생각</a:t>
            </a:r>
            <a:r>
              <a:rPr lang="en-US" altLang="ko-KR" sz="4000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,</a:t>
            </a:r>
            <a:r>
              <a:rPr lang="ko-KR" altLang="en-US" sz="4000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 내마음</a:t>
            </a:r>
            <a:endParaRPr lang="en-US" altLang="ko-KR" sz="4000" dirty="0" smtClean="0">
              <a:ln w="0"/>
              <a:solidFill>
                <a:schemeClr val="bg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en-US" sz="4000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 하나님 지켜주세요 빼앗기지 않도록</a:t>
            </a:r>
            <a:endParaRPr lang="en-US" altLang="ko-KR" sz="4000" dirty="0" smtClean="0">
              <a:ln w="0"/>
              <a:solidFill>
                <a:schemeClr val="bg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en-US" sz="4000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 하나님만 예배하고</a:t>
            </a:r>
            <a:r>
              <a:rPr lang="en-US" altLang="ko-KR" sz="400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000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바라볼 수 있도록</a:t>
            </a:r>
            <a:endParaRPr lang="en-US" altLang="ko-KR" sz="4000" dirty="0" smtClean="0">
              <a:ln w="0"/>
              <a:solidFill>
                <a:schemeClr val="bg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en-US" sz="4000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 온전히 하나님께 향할 수</a:t>
            </a:r>
            <a:r>
              <a:rPr lang="en-US" altLang="ko-KR" sz="400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000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있도록 </a:t>
            </a:r>
            <a:endParaRPr lang="en-US" altLang="ko-KR" sz="4000" dirty="0" smtClean="0">
              <a:ln w="0"/>
              <a:solidFill>
                <a:schemeClr val="bg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en-US" sz="4000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 도와 주세요</a:t>
            </a:r>
            <a:endParaRPr lang="en-US" altLang="ko-KR" sz="4000" dirty="0" smtClean="0">
              <a:ln w="0"/>
              <a:solidFill>
                <a:schemeClr val="bg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3280" y="3082835"/>
            <a:ext cx="3784926" cy="38970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모서리가 둥근 직사각형 5"/>
          <p:cNvSpPr/>
          <p:nvPr/>
        </p:nvSpPr>
        <p:spPr>
          <a:xfrm>
            <a:off x="112984" y="61656"/>
            <a:ext cx="2817074" cy="644434"/>
          </a:xfrm>
          <a:prstGeom prst="roundRect">
            <a:avLst/>
          </a:prstGeom>
          <a:solidFill>
            <a:srgbClr val="FF5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/>
              <a:t>하나님 지켜주세요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108751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6228" y="226423"/>
            <a:ext cx="8888436" cy="6432530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입 입 입 예쁜 입은 어떤 어떤 입일까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?</a:t>
            </a:r>
            <a:b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입 입 입 예쁜 입은 어떤 어떤 입일까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? </a:t>
            </a:r>
            <a:b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하나님께 기쁘게 찬양하는 입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/>
            </a:r>
            <a:b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울고있는 친구를 달래주는 </a:t>
            </a:r>
            <a:r>
              <a:rPr lang="ko-KR" altLang="en-US" sz="40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입</a:t>
            </a:r>
            <a:endParaRPr lang="ko-KR" altLang="en-US" sz="4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/>
            <a:r>
              <a:rPr lang="en-US" altLang="ko-KR" dirty="0" smtClean="0">
                <a:latin typeface="FB바이올렛M" pitchFamily="18" charset="-127"/>
                <a:ea typeface="FB바이올렛M" pitchFamily="18" charset="-127"/>
              </a:rPr>
              <a:t/>
            </a:r>
            <a:br>
              <a:rPr lang="en-US" altLang="ko-KR" dirty="0" smtClean="0">
                <a:latin typeface="FB바이올렛M" pitchFamily="18" charset="-127"/>
                <a:ea typeface="FB바이올렛M" pitchFamily="18" charset="-127"/>
              </a:rPr>
            </a:br>
            <a:endParaRPr lang="en-US" altLang="ko-KR" dirty="0" smtClean="0">
              <a:latin typeface="FB바이올렛M" pitchFamily="18" charset="-127"/>
              <a:ea typeface="FB바이올렛M" pitchFamily="18" charset="-127"/>
            </a:endParaRPr>
          </a:p>
          <a:p>
            <a:pPr algn="ctr"/>
            <a:endParaRPr lang="en-US" altLang="ko-KR" dirty="0" smtClean="0">
              <a:ea typeface="FB바이올렛M" pitchFamily="18" charset="-127"/>
            </a:endParaRPr>
          </a:p>
          <a:p>
            <a:pPr algn="ctr"/>
            <a:endParaRPr lang="en-US" altLang="ko-KR" dirty="0">
              <a:ea typeface="FB바이올렛M" pitchFamily="18" charset="-127"/>
            </a:endParaRPr>
          </a:p>
          <a:p>
            <a:pPr algn="ctr"/>
            <a:endParaRPr lang="en-US" altLang="ko-KR" dirty="0" smtClean="0">
              <a:ea typeface="FB바이올렛M" pitchFamily="18" charset="-127"/>
            </a:endParaRPr>
          </a:p>
          <a:p>
            <a:pPr algn="ctr"/>
            <a:endParaRPr lang="en-US" altLang="ko-KR" dirty="0">
              <a:ea typeface="FB바이올렛M" pitchFamily="18" charset="-127"/>
            </a:endParaRPr>
          </a:p>
          <a:p>
            <a:pPr algn="ctr"/>
            <a:endParaRPr lang="en-US" altLang="ko-KR" dirty="0" smtClean="0">
              <a:ea typeface="FB바이올렛M" pitchFamily="18" charset="-127"/>
            </a:endParaRPr>
          </a:p>
          <a:p>
            <a:pPr algn="ctr"/>
            <a:endParaRPr lang="en-US" altLang="ko-KR" dirty="0">
              <a:ea typeface="FB바이올렛M" pitchFamily="18" charset="-127"/>
            </a:endParaRPr>
          </a:p>
          <a:p>
            <a:pPr algn="ctr"/>
            <a:endParaRPr lang="en-US" altLang="ko-KR" dirty="0" smtClean="0">
              <a:ea typeface="FB바이올렛M" pitchFamily="18" charset="-127"/>
            </a:endParaRPr>
          </a:p>
          <a:p>
            <a:pPr algn="ctr"/>
            <a:endParaRPr lang="en-US" altLang="ko-KR" dirty="0">
              <a:ea typeface="FB바이올렛M" pitchFamily="18" charset="-127"/>
            </a:endParaRPr>
          </a:p>
          <a:p>
            <a:pPr algn="ctr"/>
            <a:endParaRPr lang="en-US" altLang="ko-KR" dirty="0">
              <a:ea typeface="FB바이올렛M" pitchFamily="18" charset="-127"/>
            </a:endParaRPr>
          </a:p>
          <a:p>
            <a:pPr algn="ctr"/>
            <a:endParaRPr lang="en-US" altLang="ko-KR" dirty="0" smtClean="0">
              <a:ea typeface="FB바이올렛M" pitchFamily="18" charset="-127"/>
            </a:endParaRPr>
          </a:p>
          <a:p>
            <a:pPr algn="ctr"/>
            <a:endParaRPr lang="en-US" altLang="ko-KR" dirty="0">
              <a:ea typeface="FB바이올렛M" pitchFamily="18" charset="-127"/>
            </a:endParaRPr>
          </a:p>
          <a:p>
            <a:pPr algn="ctr"/>
            <a:endParaRPr lang="ko-KR" altLang="en-US" dirty="0"/>
          </a:p>
        </p:txBody>
      </p:sp>
      <p:pic>
        <p:nvPicPr>
          <p:cNvPr id="7" name="Picture 2" descr="3(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8113" y="2893650"/>
            <a:ext cx="6516687" cy="349408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9627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7782" y="184666"/>
            <a:ext cx="8888436" cy="6555641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발 발 발 예쁜 발은 어떤 어떤 발일까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?</a:t>
            </a:r>
            <a:b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발 발 발 예쁜 발은 어떤 어떤 발일까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? </a:t>
            </a:r>
            <a:b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ko-KR" altLang="en-US" sz="40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하나님께 예배하러 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교회가는 발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/>
            </a:r>
            <a:b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ko-KR" altLang="en-US" sz="40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믿음 없는 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친구를 전도하는 </a:t>
            </a:r>
            <a:r>
              <a:rPr lang="ko-KR" altLang="en-US" sz="40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발</a:t>
            </a:r>
            <a:endParaRPr lang="en-US" altLang="ko-KR" sz="4000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/>
            <a:endParaRPr lang="en-US" altLang="ko-KR" sz="4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/>
            <a:endParaRPr lang="en-US" altLang="ko-KR" sz="4000" dirty="0" smtClean="0">
              <a:latin typeface="Asia유치원B" pitchFamily="18" charset="-127"/>
              <a:ea typeface="Asia유치원B" pitchFamily="18" charset="-127"/>
            </a:endParaRPr>
          </a:p>
          <a:p>
            <a:pPr algn="ctr"/>
            <a:endParaRPr lang="en-US" altLang="ko-KR" sz="4000" dirty="0" smtClean="0">
              <a:latin typeface="Asia유치원B" pitchFamily="18" charset="-127"/>
              <a:ea typeface="Asia유치원B" pitchFamily="18" charset="-127"/>
            </a:endParaRPr>
          </a:p>
          <a:p>
            <a:pPr algn="ctr"/>
            <a:endParaRPr lang="en-US" altLang="ko-KR" sz="4000" dirty="0">
              <a:latin typeface="Asia유치원B" pitchFamily="18" charset="-127"/>
              <a:ea typeface="Asia유치원B" pitchFamily="18" charset="-127"/>
            </a:endParaRPr>
          </a:p>
          <a:p>
            <a:pPr algn="ctr"/>
            <a:endParaRPr lang="en-US" altLang="ko-KR" sz="4000" dirty="0" smtClean="0">
              <a:latin typeface="Asia유치원B" pitchFamily="18" charset="-127"/>
              <a:ea typeface="Asia유치원B" pitchFamily="18" charset="-127"/>
            </a:endParaRPr>
          </a:p>
          <a:p>
            <a:pPr algn="ctr"/>
            <a:endParaRPr lang="en-US" altLang="ko-KR" sz="4000" dirty="0">
              <a:latin typeface="Asia유치원B" pitchFamily="18" charset="-127"/>
              <a:ea typeface="Asia유치원B" pitchFamily="18" charset="-127"/>
            </a:endParaRPr>
          </a:p>
          <a:p>
            <a:pPr algn="ctr"/>
            <a:endParaRPr lang="en-US" altLang="ko-KR" sz="900" dirty="0" smtClean="0">
              <a:latin typeface="Asia유치원B" pitchFamily="18" charset="-127"/>
              <a:ea typeface="Asia유치원B" pitchFamily="18" charset="-127"/>
            </a:endParaRPr>
          </a:p>
        </p:txBody>
      </p:sp>
      <p:pic>
        <p:nvPicPr>
          <p:cNvPr id="7" name="Picture 2" descr="3(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7782" y="2893650"/>
            <a:ext cx="6516687" cy="349408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0161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252549"/>
            <a:ext cx="9144000" cy="6261462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5248" y="2552247"/>
            <a:ext cx="5112834" cy="3377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2255248" y="848400"/>
            <a:ext cx="49987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대표기도</a:t>
            </a:r>
            <a:endParaRPr lang="ko-KR" altLang="en-US" sz="6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1437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-1" y="617234"/>
            <a:ext cx="9144001" cy="5431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1493519" y="1753110"/>
            <a:ext cx="6035040" cy="2928461"/>
          </a:xfrm>
          <a:prstGeom prst="flowChartAlternateProcess">
            <a:avLst/>
          </a:prstGeom>
          <a:noFill/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6600" b="1" dirty="0" smtClean="0">
                <a:ln w="15875" cap="rnd" cmpd="dbl">
                  <a:solidFill>
                    <a:schemeClr val="bg1">
                      <a:lumMod val="50000"/>
                      <a:lumOff val="50000"/>
                    </a:schemeClr>
                  </a:solidFill>
                  <a:prstDash val="solid"/>
                  <a:bevel/>
                </a:ln>
                <a:gradFill>
                  <a:gsLst>
                    <a:gs pos="97000">
                      <a:schemeClr val="accent4">
                        <a:lumMod val="75000"/>
                      </a:schemeClr>
                    </a:gs>
                    <a:gs pos="22000">
                      <a:srgbClr val="FFFF00"/>
                    </a:gs>
                    <a:gs pos="82000">
                      <a:schemeClr val="accent4">
                        <a:lumMod val="75000"/>
                      </a:schemeClr>
                    </a:gs>
                    <a:gs pos="65000">
                      <a:srgbClr val="00B050">
                        <a:alpha val="79000"/>
                        <a:lumMod val="87000"/>
                        <a:lumOff val="13000"/>
                      </a:srgbClr>
                    </a:gs>
                  </a:gsLst>
                  <a:lin ang="2700000" scaled="1"/>
                </a:gradFill>
                <a:effectLst>
                  <a:outerShdw blurRad="50800" dir="2700000" algn="tl" rotWithShape="0">
                    <a:schemeClr val="tx2">
                      <a:alpha val="40000"/>
                    </a:schemeClr>
                  </a:outerShdw>
                  <a:reflection stA="0" endPos="2000" dist="279400" dir="5400000" sy="-100000" algn="bl" rotWithShape="0"/>
                </a:effectLst>
                <a:latin typeface="Rockwell" panose="02060603020205020403" pitchFamily="18" charset="0"/>
                <a:ea typeface="휴먼모음T" panose="02030504000101010101" pitchFamily="18" charset="-127"/>
              </a:rPr>
              <a:t>말씀</a:t>
            </a:r>
            <a:endParaRPr lang="en-US" altLang="ko-KR" sz="16600" b="1" dirty="0" smtClean="0">
              <a:ln w="15875" cap="rnd" cmpd="dbl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bevel/>
              </a:ln>
              <a:gradFill>
                <a:gsLst>
                  <a:gs pos="97000">
                    <a:schemeClr val="accent4">
                      <a:lumMod val="75000"/>
                    </a:schemeClr>
                  </a:gs>
                  <a:gs pos="22000">
                    <a:srgbClr val="FFFF00"/>
                  </a:gs>
                  <a:gs pos="82000">
                    <a:schemeClr val="accent4">
                      <a:lumMod val="75000"/>
                    </a:schemeClr>
                  </a:gs>
                  <a:gs pos="65000">
                    <a:srgbClr val="00B050">
                      <a:alpha val="79000"/>
                      <a:lumMod val="87000"/>
                      <a:lumOff val="13000"/>
                    </a:srgbClr>
                  </a:gs>
                </a:gsLst>
                <a:lin ang="2700000" scaled="1"/>
              </a:gradFill>
              <a:effectLst>
                <a:outerShdw blurRad="50800" dir="2700000" algn="tl" rotWithShape="0">
                  <a:schemeClr val="tx2">
                    <a:alpha val="40000"/>
                  </a:schemeClr>
                </a:outerShdw>
                <a:reflection stA="0" endPos="2000" dist="279400" dir="5400000" sy="-100000" algn="bl" rotWithShape="0"/>
              </a:effectLst>
              <a:latin typeface="Rockwell" panose="02060603020205020403" pitchFamily="18" charset="0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4650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252549"/>
            <a:ext cx="9144000" cy="64008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072640" y="2898950"/>
            <a:ext cx="49987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헌금 시간</a:t>
            </a:r>
            <a:endParaRPr lang="en-US" altLang="ko-KR" sz="44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7" name="하트 6"/>
          <p:cNvSpPr/>
          <p:nvPr/>
        </p:nvSpPr>
        <p:spPr>
          <a:xfrm>
            <a:off x="7010128" y="3452949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하트 4"/>
          <p:cNvSpPr/>
          <p:nvPr/>
        </p:nvSpPr>
        <p:spPr>
          <a:xfrm>
            <a:off x="1876425" y="3452948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720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169817" y="210228"/>
            <a:ext cx="8821783" cy="64008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rcRect l="5863" t="9187" r="13282" b="11688"/>
          <a:stretch/>
        </p:blipFill>
        <p:spPr>
          <a:xfrm>
            <a:off x="6481969" y="3300549"/>
            <a:ext cx="1764131" cy="22503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하트 9"/>
          <p:cNvSpPr/>
          <p:nvPr/>
        </p:nvSpPr>
        <p:spPr>
          <a:xfrm>
            <a:off x="7211735" y="3573302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하트 10"/>
          <p:cNvSpPr/>
          <p:nvPr/>
        </p:nvSpPr>
        <p:spPr>
          <a:xfrm>
            <a:off x="7845346" y="3306163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하트 11"/>
          <p:cNvSpPr/>
          <p:nvPr/>
        </p:nvSpPr>
        <p:spPr>
          <a:xfrm>
            <a:off x="7467004" y="2979554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659086" y="2734491"/>
            <a:ext cx="1088571" cy="566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900693" y="958093"/>
            <a:ext cx="5642610" cy="4957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ko-KR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동전</a:t>
            </a:r>
            <a:r>
              <a:rPr lang="en-US" altLang="ko-KR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하나 동전</a:t>
            </a:r>
            <a:r>
              <a:rPr lang="en-US" altLang="ko-KR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둘 </a:t>
            </a:r>
            <a:endParaRPr lang="en-US" altLang="ko-KR" sz="5400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칠</a:t>
            </a:r>
            <a:r>
              <a:rPr lang="ko-KR" altLang="ko-KR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일</a:t>
            </a:r>
            <a:r>
              <a:rPr lang="en-US" altLang="ko-KR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동안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모아서 </a:t>
            </a:r>
            <a:endParaRPr lang="en-US" altLang="ko-KR" sz="5400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ko-KR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하나님께 드려요 </a:t>
            </a:r>
            <a:endParaRPr lang="en-US" altLang="ko-KR" sz="5400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ko-KR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마음으로 드려요</a:t>
            </a:r>
            <a:endParaRPr lang="ko-KR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8416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137772"/>
            <a:ext cx="9144000" cy="64008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4659086" y="2734491"/>
            <a:ext cx="1088571" cy="566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65269" y="478363"/>
            <a:ext cx="582276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ko-KR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먹고</a:t>
            </a:r>
            <a:r>
              <a:rPr lang="en-US" altLang="ko-KR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싶고 </a:t>
            </a: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갖고 싶은 </a:t>
            </a:r>
            <a:endParaRPr lang="en-US" altLang="ko-KR" sz="5400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욕심도 있지만 </a:t>
            </a:r>
            <a:endParaRPr lang="en-US" altLang="ko-KR" sz="5400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예쁜 마음 정성모아</a:t>
            </a:r>
            <a:r>
              <a:rPr lang="ko-KR" altLang="ko-KR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en-US" altLang="ko-KR" sz="5400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ko-KR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하나님께 드려요</a:t>
            </a:r>
            <a:endParaRPr lang="ko-KR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2"/>
          <a:srcRect l="5863" t="9187" r="13282" b="11688"/>
          <a:stretch/>
        </p:blipFill>
        <p:spPr>
          <a:xfrm>
            <a:off x="6830312" y="3814355"/>
            <a:ext cx="1764131" cy="22503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6" name="하트 15"/>
          <p:cNvSpPr/>
          <p:nvPr/>
        </p:nvSpPr>
        <p:spPr>
          <a:xfrm>
            <a:off x="7560078" y="4087108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하트 16"/>
          <p:cNvSpPr/>
          <p:nvPr/>
        </p:nvSpPr>
        <p:spPr>
          <a:xfrm>
            <a:off x="8193689" y="3819969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하트 17"/>
          <p:cNvSpPr/>
          <p:nvPr/>
        </p:nvSpPr>
        <p:spPr>
          <a:xfrm>
            <a:off x="7815347" y="3493360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8320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252549"/>
            <a:ext cx="9144000" cy="64008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5248" y="2552247"/>
            <a:ext cx="5112834" cy="3377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2255248" y="848400"/>
            <a:ext cx="49987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헌금 기도</a:t>
            </a:r>
            <a:endParaRPr lang="ko-KR" altLang="en-US" sz="6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4247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252549"/>
            <a:ext cx="9144000" cy="64008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266677" y="2898951"/>
            <a:ext cx="49987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광고 시간</a:t>
            </a:r>
            <a:endParaRPr lang="en-US" altLang="ko-KR" sz="44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" name="하트 4"/>
          <p:cNvSpPr/>
          <p:nvPr/>
        </p:nvSpPr>
        <p:spPr>
          <a:xfrm>
            <a:off x="7010128" y="3374572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하트 6"/>
          <p:cNvSpPr/>
          <p:nvPr/>
        </p:nvSpPr>
        <p:spPr>
          <a:xfrm>
            <a:off x="2137682" y="3374572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2564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788071" y="1853304"/>
            <a:ext cx="7776864" cy="264629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3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받으시오며</a:t>
            </a:r>
            <a:r>
              <a:rPr lang="en-US" altLang="ko-KR" sz="3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임하시오며</a:t>
            </a:r>
            <a:r>
              <a:rPr lang="en-US" altLang="ko-KR" sz="3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3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3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0" y="707246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9036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616" y="492731"/>
            <a:ext cx="8738088" cy="59323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4000" b="1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35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이스라엘아 들으라</a:t>
            </a:r>
            <a:endParaRPr lang="en-US" altLang="ko-KR" sz="35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35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35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우리 하나님 여호와는</a:t>
            </a:r>
            <a:endParaRPr lang="en-US" altLang="ko-KR" sz="35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5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 오직 유일한 여호와이시니</a:t>
            </a:r>
            <a:endParaRPr lang="en-US" altLang="ko-KR" sz="35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5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 너는 마음을 다하고 뜻을</a:t>
            </a:r>
            <a:r>
              <a:rPr lang="en-US" altLang="ko-KR" sz="3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35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다하고 힘을 다하여</a:t>
            </a:r>
            <a:endParaRPr lang="en-US" altLang="ko-KR" sz="35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35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35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네 하나님 여호와를 사랑하라</a:t>
            </a:r>
            <a:r>
              <a:rPr lang="ko-KR" alt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      </a:t>
            </a:r>
            <a:endParaRPr lang="en-US" altLang="ko-KR" sz="36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3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                  - </a:t>
            </a:r>
            <a:r>
              <a:rPr lang="ko-KR" alt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신명기 </a:t>
            </a:r>
            <a:r>
              <a:rPr lang="en-US" altLang="ko-KR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6</a:t>
            </a:r>
            <a:r>
              <a:rPr lang="ko-KR" alt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장 </a:t>
            </a:r>
            <a:r>
              <a:rPr lang="en-US" altLang="ko-KR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4-5</a:t>
            </a:r>
            <a:r>
              <a:rPr lang="ko-KR" alt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절 말씀</a:t>
            </a:r>
            <a:endParaRPr lang="en-US" altLang="ko-KR" sz="28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 rot="21167735">
            <a:off x="-409530" y="-160484"/>
            <a:ext cx="2817074" cy="644434"/>
          </a:xfrm>
          <a:prstGeom prst="roundRect">
            <a:avLst/>
          </a:prstGeom>
          <a:solidFill>
            <a:srgbClr val="FF5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 smtClean="0"/>
              <a:t>1</a:t>
            </a:r>
            <a:r>
              <a:rPr lang="ko-KR" altLang="en-US" sz="2400" b="1" dirty="0" smtClean="0"/>
              <a:t>월 말씀암송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42632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744529" y="1626818"/>
            <a:ext cx="7776864" cy="3186354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3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3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3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3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76F9C21-F397-433B-B97D-C0924DBA8F65}"/>
              </a:ext>
            </a:extLst>
          </p:cNvPr>
          <p:cNvSpPr txBox="1"/>
          <p:nvPr/>
        </p:nvSpPr>
        <p:spPr>
          <a:xfrm>
            <a:off x="0" y="793584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3248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683569" y="1463040"/>
            <a:ext cx="7776864" cy="3559138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마시옵고</a:t>
            </a:r>
            <a:r>
              <a:rPr lang="en-US" altLang="ko-KR" sz="3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구하시옵소서</a:t>
            </a:r>
            <a:r>
              <a:rPr lang="en-US" altLang="ko-KR" sz="3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571">
              <a:defRPr/>
            </a:pPr>
            <a:r>
              <a:rPr lang="ko-KR" altLang="en-US" sz="3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3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3000" dirty="0" smtClean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571">
              <a:defRPr/>
            </a:pPr>
            <a:r>
              <a:rPr lang="en-US" altLang="ko-KR" sz="3000" dirty="0" smtClean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3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25E456F-D83A-46BE-ABB6-CCC35D9A038B}"/>
              </a:ext>
            </a:extLst>
          </p:cNvPr>
          <p:cNvSpPr txBox="1"/>
          <p:nvPr/>
        </p:nvSpPr>
        <p:spPr>
          <a:xfrm>
            <a:off x="60960" y="824697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3262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548640"/>
            <a:ext cx="9144000" cy="566928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072640" y="3012163"/>
            <a:ext cx="49987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감사합니다</a:t>
            </a:r>
            <a:r>
              <a:rPr lang="en-US" altLang="ko-KR" sz="6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  <a:endParaRPr lang="ko-KR" altLang="en-US" sz="6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0155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-100149" y="809896"/>
            <a:ext cx="9144000" cy="4524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4800" dirty="0" smtClean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466C02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안녕</a:t>
            </a:r>
            <a:r>
              <a:rPr lang="en-US" altLang="ko-KR" sz="4800" dirty="0" smtClean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466C02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!</a:t>
            </a:r>
            <a:r>
              <a:rPr lang="ko-KR" altLang="en-US" sz="4800" dirty="0" smtClean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466C02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 친구야 </a:t>
            </a:r>
            <a:r>
              <a:rPr lang="ko-KR" altLang="en-US" sz="4800" dirty="0" smtClean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0066FF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정말 반가워</a:t>
            </a:r>
            <a:endParaRPr lang="en-US" altLang="ko-KR" sz="4800" dirty="0" smtClean="0">
              <a:ln>
                <a:solidFill>
                  <a:srgbClr val="418AB3">
                    <a:lumMod val="20000"/>
                    <a:lumOff val="80000"/>
                  </a:srgbClr>
                </a:solidFill>
              </a:ln>
              <a:solidFill>
                <a:srgbClr val="0066FF"/>
              </a:solidFill>
              <a:effectLst/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4800" dirty="0" smtClean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466C02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안녕</a:t>
            </a:r>
            <a:r>
              <a:rPr lang="en-US" altLang="ko-KR" sz="4800" dirty="0" smtClean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466C02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!</a:t>
            </a:r>
            <a:r>
              <a:rPr lang="ko-KR" altLang="en-US" sz="4800" dirty="0" smtClean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466C02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 친구야</a:t>
            </a:r>
            <a:r>
              <a:rPr lang="en-US" altLang="ko-KR" sz="4800" dirty="0" smtClean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466C02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800" dirty="0" smtClean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0066FF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보고 싶었어</a:t>
            </a:r>
            <a:endParaRPr lang="en-US" altLang="ko-KR" sz="4800" dirty="0" smtClean="0">
              <a:ln>
                <a:solidFill>
                  <a:srgbClr val="418AB3">
                    <a:lumMod val="20000"/>
                    <a:lumOff val="80000"/>
                  </a:srgbClr>
                </a:solidFill>
              </a:ln>
              <a:solidFill>
                <a:srgbClr val="0066FF"/>
              </a:solidFill>
              <a:effectLst/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4800" dirty="0" smtClean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FF0000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하나님 사랑 </a:t>
            </a:r>
            <a:r>
              <a:rPr lang="ko-KR" altLang="en-US" sz="4800" dirty="0" smtClean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0066FF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꼭 꼭 꼭 꼭 담아서</a:t>
            </a:r>
            <a:endParaRPr lang="en-US" altLang="ko-KR" sz="4800" dirty="0" smtClean="0">
              <a:ln>
                <a:solidFill>
                  <a:srgbClr val="418AB3">
                    <a:lumMod val="20000"/>
                    <a:lumOff val="80000"/>
                  </a:srgbClr>
                </a:solidFill>
              </a:ln>
              <a:solidFill>
                <a:srgbClr val="0066FF"/>
              </a:solidFill>
              <a:effectLst/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4800" dirty="0" smtClean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0066FF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너를 너를 너를 </a:t>
            </a:r>
            <a:r>
              <a:rPr lang="ko-KR" altLang="en-US" sz="4800" dirty="0" smtClean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FF51CC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사랑해</a:t>
            </a:r>
            <a:endParaRPr lang="en-US" altLang="ko-KR" sz="4800" dirty="0" smtClean="0">
              <a:ln>
                <a:solidFill>
                  <a:srgbClr val="418AB3">
                    <a:lumMod val="20000"/>
                    <a:lumOff val="80000"/>
                  </a:srgbClr>
                </a:solidFill>
              </a:ln>
              <a:solidFill>
                <a:srgbClr val="FF51CC"/>
              </a:solidFill>
              <a:effectLst/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모서리가 둥근 직사각형 2"/>
          <p:cNvSpPr/>
          <p:nvPr/>
        </p:nvSpPr>
        <p:spPr>
          <a:xfrm>
            <a:off x="52250" y="48593"/>
            <a:ext cx="2386149" cy="64443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>
                <a:solidFill>
                  <a:prstClr val="white"/>
                </a:solidFill>
              </a:rPr>
              <a:t>안녕 친구야</a:t>
            </a:r>
            <a:endParaRPr lang="ko-KR" altLang="en-US" sz="2400" b="1" dirty="0">
              <a:solidFill>
                <a:prstClr val="white"/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68711">
            <a:off x="5927701" y="5525463"/>
            <a:ext cx="3132787" cy="1442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36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/>
          <p:cNvSpPr/>
          <p:nvPr/>
        </p:nvSpPr>
        <p:spPr>
          <a:xfrm>
            <a:off x="52250" y="48593"/>
            <a:ext cx="3274274" cy="629324"/>
          </a:xfrm>
          <a:prstGeom prst="roundRect">
            <a:avLst/>
          </a:prstGeom>
          <a:solidFill>
            <a:srgbClr val="FF5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>
                <a:solidFill>
                  <a:prstClr val="white"/>
                </a:solidFill>
              </a:rPr>
              <a:t>천국에 들어가는 길은</a:t>
            </a:r>
            <a:endParaRPr lang="ko-KR" altLang="en-US" sz="2400" b="1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918" y="756294"/>
            <a:ext cx="8917579" cy="55399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1600" dirty="0" smtClean="0">
              <a:ln>
                <a:solidFill>
                  <a:srgbClr val="38540A">
                    <a:lumMod val="20000"/>
                    <a:lumOff val="80000"/>
                  </a:srgbClr>
                </a:solidFill>
              </a:ln>
              <a:solidFill>
                <a:srgbClr val="A9E257">
                  <a:lumMod val="50000"/>
                </a:srgb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4000" dirty="0" smtClean="0">
                <a:ln>
                  <a:solidFill>
                    <a:srgbClr val="38540A">
                      <a:lumMod val="20000"/>
                      <a:lumOff val="80000"/>
                    </a:srgbClr>
                  </a:solidFill>
                </a:ln>
                <a:solidFill>
                  <a:srgbClr val="A9E257">
                    <a:lumMod val="50000"/>
                  </a:srgb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천국에 들어가는 길은 예수님뿐 이지요</a:t>
            </a:r>
            <a:endParaRPr lang="en-US" altLang="ko-KR" sz="4000" dirty="0" smtClean="0">
              <a:ln>
                <a:solidFill>
                  <a:srgbClr val="38540A">
                    <a:lumMod val="20000"/>
                    <a:lumOff val="80000"/>
                  </a:srgbClr>
                </a:solidFill>
              </a:ln>
              <a:solidFill>
                <a:srgbClr val="A9E257">
                  <a:lumMod val="50000"/>
                </a:srgb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4000" dirty="0" smtClean="0">
                <a:ln>
                  <a:solidFill>
                    <a:srgbClr val="38540A">
                      <a:lumMod val="20000"/>
                      <a:lumOff val="80000"/>
                    </a:srgbClr>
                  </a:solidFill>
                </a:ln>
                <a:solidFill>
                  <a:srgbClr val="A9E257">
                    <a:lumMod val="50000"/>
                  </a:srgb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황금집으로 가는 길도 예수님뿐 이지요</a:t>
            </a:r>
            <a:r>
              <a:rPr lang="en-US" altLang="ko-KR" sz="4000" dirty="0" smtClean="0">
                <a:ln>
                  <a:solidFill>
                    <a:srgbClr val="38540A">
                      <a:lumMod val="20000"/>
                      <a:lumOff val="80000"/>
                    </a:srgbClr>
                  </a:solidFill>
                </a:ln>
                <a:solidFill>
                  <a:srgbClr val="A9E257">
                    <a:lumMod val="50000"/>
                  </a:srgb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/>
            </a:r>
            <a:br>
              <a:rPr lang="en-US" altLang="ko-KR" sz="4000" dirty="0" smtClean="0">
                <a:ln>
                  <a:solidFill>
                    <a:srgbClr val="38540A">
                      <a:lumMod val="20000"/>
                      <a:lumOff val="80000"/>
                    </a:srgbClr>
                  </a:solidFill>
                </a:ln>
                <a:solidFill>
                  <a:srgbClr val="A9E257">
                    <a:lumMod val="50000"/>
                  </a:srgb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en-US" altLang="ko-KR" sz="4000" dirty="0" smtClean="0">
                <a:ln>
                  <a:solidFill>
                    <a:srgbClr val="38540A">
                      <a:lumMod val="20000"/>
                      <a:lumOff val="80000"/>
                    </a:srgbClr>
                  </a:solidFill>
                </a:ln>
                <a:solidFill>
                  <a:srgbClr val="A9E257">
                    <a:lumMod val="50000"/>
                  </a:srgb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000" dirty="0" smtClean="0">
                <a:ln>
                  <a:solidFill>
                    <a:srgbClr val="38540A">
                      <a:lumMod val="20000"/>
                      <a:lumOff val="80000"/>
                    </a:srgbClr>
                  </a:solidFill>
                </a:ln>
                <a:solidFill>
                  <a:srgbClr val="A9E257">
                    <a:lumMod val="50000"/>
                  </a:srgb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다른 길은 다른 길은 다른 길은 없어요</a:t>
            </a:r>
            <a:endParaRPr lang="en-US" altLang="ko-KR" sz="4000" dirty="0" smtClean="0">
              <a:ln>
                <a:solidFill>
                  <a:srgbClr val="38540A">
                    <a:lumMod val="20000"/>
                    <a:lumOff val="80000"/>
                  </a:srgbClr>
                </a:solidFill>
              </a:ln>
              <a:solidFill>
                <a:srgbClr val="ED4D05"/>
              </a:solidFill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4000" dirty="0" smtClean="0">
                <a:ln>
                  <a:solidFill>
                    <a:srgbClr val="38540A">
                      <a:lumMod val="20000"/>
                      <a:lumOff val="80000"/>
                    </a:srgbClr>
                  </a:solidFill>
                </a:ln>
                <a:solidFill>
                  <a:srgbClr val="A9E257">
                    <a:lumMod val="50000"/>
                  </a:srgb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천국에 </a:t>
            </a:r>
            <a:r>
              <a:rPr lang="ko-KR" altLang="en-US" sz="4000" dirty="0">
                <a:ln>
                  <a:solidFill>
                    <a:srgbClr val="38540A">
                      <a:lumMod val="20000"/>
                      <a:lumOff val="80000"/>
                    </a:srgbClr>
                  </a:solidFill>
                </a:ln>
                <a:solidFill>
                  <a:srgbClr val="A9E257">
                    <a:lumMod val="50000"/>
                  </a:srgb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들어가는 길은 예수님뿐 </a:t>
            </a:r>
            <a:r>
              <a:rPr lang="ko-KR" altLang="en-US" sz="4000" dirty="0" smtClean="0">
                <a:ln>
                  <a:solidFill>
                    <a:srgbClr val="38540A">
                      <a:lumMod val="20000"/>
                      <a:lumOff val="80000"/>
                    </a:srgbClr>
                  </a:solidFill>
                </a:ln>
                <a:solidFill>
                  <a:srgbClr val="A9E257">
                    <a:lumMod val="50000"/>
                  </a:srgb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이지요</a:t>
            </a:r>
            <a:endParaRPr lang="en-US" altLang="ko-KR" sz="4000" dirty="0" smtClean="0">
              <a:ln>
                <a:solidFill>
                  <a:srgbClr val="38540A">
                    <a:lumMod val="20000"/>
                    <a:lumOff val="80000"/>
                  </a:srgbClr>
                </a:solidFill>
              </a:ln>
              <a:solidFill>
                <a:srgbClr val="A9E257">
                  <a:lumMod val="50000"/>
                </a:srgb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4000" dirty="0">
              <a:ln>
                <a:solidFill>
                  <a:srgbClr val="38540A">
                    <a:lumMod val="20000"/>
                    <a:lumOff val="80000"/>
                  </a:srgbClr>
                </a:solidFill>
              </a:ln>
              <a:solidFill>
                <a:srgbClr val="A9E257">
                  <a:lumMod val="50000"/>
                </a:srgb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2000" dirty="0" smtClean="0">
              <a:ln>
                <a:solidFill>
                  <a:srgbClr val="38540A">
                    <a:lumMod val="20000"/>
                    <a:lumOff val="80000"/>
                  </a:srgbClr>
                </a:solidFill>
              </a:ln>
              <a:solidFill>
                <a:srgbClr val="A9E257">
                  <a:lumMod val="50000"/>
                </a:srgb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509" y="4474337"/>
            <a:ext cx="2502382" cy="2383663"/>
          </a:xfrm>
          <a:prstGeom prst="ellipse">
            <a:avLst/>
          </a:prstGeom>
          <a:gradFill>
            <a:gsLst>
              <a:gs pos="58000">
                <a:schemeClr val="tx1"/>
              </a:gs>
              <a:gs pos="100000">
                <a:schemeClr val="bg2">
                  <a:shade val="96000"/>
                  <a:hueMod val="88000"/>
                  <a:satMod val="220000"/>
                  <a:lumMod val="82000"/>
                </a:schemeClr>
              </a:gs>
            </a:gsLst>
            <a:lin ang="6120000" scaled="1"/>
          </a:gradFill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2512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/>
          <p:cNvSpPr/>
          <p:nvPr/>
        </p:nvSpPr>
        <p:spPr>
          <a:xfrm>
            <a:off x="112984" y="109553"/>
            <a:ext cx="2817074" cy="644434"/>
          </a:xfrm>
          <a:prstGeom prst="roundRect">
            <a:avLst/>
          </a:prstGeom>
          <a:solidFill>
            <a:srgbClr val="FF5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>
                <a:solidFill>
                  <a:prstClr val="white"/>
                </a:solidFill>
              </a:rPr>
              <a:t>랄랄라 찬양해요</a:t>
            </a:r>
            <a:endParaRPr lang="ko-KR" altLang="en-US" sz="2400" b="1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7487" y="854359"/>
            <a:ext cx="8926513" cy="5878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1600" dirty="0" smtClean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en-US" altLang="ko-KR" sz="1000" dirty="0">
              <a:ln>
                <a:solidFill>
                  <a:srgbClr val="052F61">
                    <a:lumMod val="20000"/>
                    <a:lumOff val="80000"/>
                  </a:srgbClr>
                </a:solidFill>
              </a:ln>
              <a:solidFill>
                <a:prstClr val="black">
                  <a:lumMod val="50000"/>
                  <a:lumOff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en-US" altLang="ko-KR" sz="4000" dirty="0" smtClean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하나님을 찬양해요 </a:t>
            </a:r>
            <a:endParaRPr lang="en-US" altLang="ko-KR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 랄랄라 기쁨으로 찬양해요 </a:t>
            </a:r>
            <a:endParaRPr lang="en-US" altLang="ko-KR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en-US" altLang="ko-KR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랄랄라 춤을 추며 찬양해요 </a:t>
            </a:r>
            <a:endParaRPr lang="en-US" altLang="ko-KR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en-US" altLang="ko-KR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랄랄라</a:t>
            </a:r>
            <a:r>
              <a:rPr lang="en-US" altLang="ko-KR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하나님을 찬양해요 </a:t>
            </a:r>
            <a:endParaRPr lang="en-US" altLang="ko-KR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en-US" altLang="ko-KR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en-US" altLang="ko-KR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en-US" altLang="ko-KR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나의 주인 되신 주</a:t>
            </a:r>
            <a:r>
              <a:rPr lang="en-US" altLang="ko-KR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</a:p>
          <a:p>
            <a:r>
              <a:rPr lang="en-US" altLang="ko-KR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나의 생명 되신 주</a:t>
            </a:r>
            <a:endParaRPr lang="en-US" altLang="ko-KR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en-US" altLang="ko-KR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호흡있는 동안에</a:t>
            </a:r>
            <a:endParaRPr lang="en-US" altLang="ko-KR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 랄랄라</a:t>
            </a:r>
            <a:r>
              <a:rPr lang="en-US" altLang="ko-KR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하나님을 찬양해요 </a:t>
            </a:r>
            <a:r>
              <a:rPr lang="en-US" altLang="ko-K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( </a:t>
            </a:r>
            <a:r>
              <a:rPr lang="ko-KR" alt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반복 </a:t>
            </a:r>
            <a:r>
              <a:rPr lang="en-US" altLang="ko-K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)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7" t="40127" r="26030" b="16191"/>
          <a:stretch/>
        </p:blipFill>
        <p:spPr>
          <a:xfrm>
            <a:off x="6941140" y="4589627"/>
            <a:ext cx="2578295" cy="2268373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7" t="40127" r="26030" b="16191"/>
          <a:stretch/>
        </p:blipFill>
        <p:spPr>
          <a:xfrm>
            <a:off x="7499456" y="3946644"/>
            <a:ext cx="1461664" cy="128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85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/>
          <p:cNvSpPr/>
          <p:nvPr/>
        </p:nvSpPr>
        <p:spPr>
          <a:xfrm>
            <a:off x="112984" y="109553"/>
            <a:ext cx="3309485" cy="644434"/>
          </a:xfrm>
          <a:prstGeom prst="roundRect">
            <a:avLst/>
          </a:prstGeom>
          <a:solidFill>
            <a:srgbClr val="FF5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/>
              <a:t>다니엘처럼 </a:t>
            </a: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영상</a:t>
            </a:r>
            <a:r>
              <a:rPr lang="en-US" altLang="ko-KR" sz="2400" b="1" dirty="0" smtClean="0"/>
              <a:t>)</a:t>
            </a:r>
            <a:endParaRPr lang="ko-KR" altLang="en-US" sz="2400" b="1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7" t="40127" r="26030" b="16191"/>
          <a:stretch/>
        </p:blipFill>
        <p:spPr>
          <a:xfrm>
            <a:off x="6810104" y="4589627"/>
            <a:ext cx="2578295" cy="2268373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7" t="40127" r="26030" b="16191"/>
          <a:stretch/>
        </p:blipFill>
        <p:spPr>
          <a:xfrm>
            <a:off x="6079272" y="5462968"/>
            <a:ext cx="1461664" cy="1285966"/>
          </a:xfrm>
          <a:prstGeom prst="rect">
            <a:avLst/>
          </a:prstGeom>
        </p:spPr>
      </p:pic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243840" y="966652"/>
            <a:ext cx="4624251" cy="207699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35020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112984" y="618310"/>
            <a:ext cx="8882970" cy="6078582"/>
          </a:xfrm>
          <a:prstGeom prst="roundRect">
            <a:avLst>
              <a:gd name="adj" fmla="val 6925"/>
            </a:avLst>
          </a:prstGeom>
          <a:solidFill>
            <a:schemeClr val="bg1">
              <a:alpha val="72000"/>
            </a:schemeClr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2466" y="2364317"/>
            <a:ext cx="2603488" cy="25865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모서리가 둥근 직사각형 2"/>
          <p:cNvSpPr/>
          <p:nvPr/>
        </p:nvSpPr>
        <p:spPr>
          <a:xfrm>
            <a:off x="214062" y="65255"/>
            <a:ext cx="1942239" cy="64443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400" b="1" dirty="0" smtClean="0">
                <a:solidFill>
                  <a:schemeClr val="bg1"/>
                </a:solidFill>
              </a:rPr>
              <a:t>다니엘 처럼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062" y="387472"/>
            <a:ext cx="7672252" cy="63094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1600" dirty="0" smtClean="0">
              <a:ln>
                <a:solidFill>
                  <a:srgbClr val="38540A">
                    <a:lumMod val="20000"/>
                    <a:lumOff val="80000"/>
                  </a:srgbClr>
                </a:solidFill>
              </a:ln>
              <a:solidFill>
                <a:schemeClr val="accent3">
                  <a:lumMod val="50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en-US" sz="4000" dirty="0" smtClean="0">
                <a:ln>
                  <a:solidFill>
                    <a:srgbClr val="38540A">
                      <a:lumMod val="20000"/>
                      <a:lumOff val="80000"/>
                    </a:srgb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3600" dirty="0" smtClean="0">
                <a:ln>
                  <a:solidFill>
                    <a:srgbClr val="38540A">
                      <a:lumMod val="20000"/>
                      <a:lumOff val="80000"/>
                    </a:srgbClr>
                  </a:solidFill>
                </a:ln>
                <a:latin typeface="휴먼모음T" panose="02030504000101010101" pitchFamily="18" charset="-127"/>
                <a:ea typeface="휴먼모음T" panose="02030504000101010101" pitchFamily="18" charset="-127"/>
              </a:rPr>
              <a:t>다다다다다니엘처럼</a:t>
            </a:r>
            <a:r>
              <a:rPr lang="ko-KR" altLang="en-US" sz="3600" dirty="0" smtClean="0">
                <a:ln>
                  <a:solidFill>
                    <a:srgbClr val="38540A">
                      <a:lumMod val="20000"/>
                      <a:lumOff val="80000"/>
                    </a:srgbClr>
                  </a:solidFill>
                </a:ln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en-US" altLang="ko-KR" sz="3600" dirty="0" smtClean="0">
              <a:ln>
                <a:solidFill>
                  <a:srgbClr val="38540A">
                    <a:lumMod val="20000"/>
                    <a:lumOff val="80000"/>
                  </a:srgbClr>
                </a:solidFill>
              </a:ln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en-US" altLang="ko-KR" sz="3600" dirty="0">
                <a:ln>
                  <a:solidFill>
                    <a:srgbClr val="38540A">
                      <a:lumMod val="20000"/>
                      <a:lumOff val="80000"/>
                    </a:srgbClr>
                  </a:solidFill>
                </a:ln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3600" dirty="0" smtClean="0">
                <a:ln>
                  <a:solidFill>
                    <a:srgbClr val="38540A">
                      <a:lumMod val="20000"/>
                      <a:lumOff val="80000"/>
                    </a:srgbClr>
                  </a:solidFill>
                </a:ln>
                <a:latin typeface="휴먼모음T" panose="02030504000101010101" pitchFamily="18" charset="-127"/>
                <a:ea typeface="휴먼모음T" panose="02030504000101010101" pitchFamily="18" charset="-127"/>
              </a:rPr>
              <a:t>다다다다다니엘처럼</a:t>
            </a:r>
            <a:endParaRPr lang="en-US" altLang="ko-KR" sz="3600" dirty="0" smtClean="0">
              <a:ln>
                <a:solidFill>
                  <a:srgbClr val="38540A">
                    <a:lumMod val="20000"/>
                    <a:lumOff val="80000"/>
                  </a:srgbClr>
                </a:solidFill>
              </a:ln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en-US" altLang="ko-KR" sz="3600" dirty="0">
                <a:ln>
                  <a:solidFill>
                    <a:srgbClr val="38540A">
                      <a:lumMod val="20000"/>
                      <a:lumOff val="80000"/>
                    </a:srgbClr>
                  </a:solidFill>
                </a:ln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3600" dirty="0" smtClean="0">
                <a:ln>
                  <a:solidFill>
                    <a:srgbClr val="38540A">
                      <a:lumMod val="20000"/>
                      <a:lumOff val="80000"/>
                    </a:srgbClr>
                  </a:solidFill>
                </a:ln>
                <a:latin typeface="휴먼모음T" panose="02030504000101010101" pitchFamily="18" charset="-127"/>
                <a:ea typeface="휴먼모음T" panose="02030504000101010101" pitchFamily="18" charset="-127"/>
              </a:rPr>
              <a:t>무릎굻고 기도하며</a:t>
            </a:r>
            <a:r>
              <a:rPr lang="en-US" altLang="ko-KR" sz="3600" dirty="0">
                <a:ln>
                  <a:solidFill>
                    <a:srgbClr val="38540A">
                      <a:lumMod val="20000"/>
                      <a:lumOff val="80000"/>
                    </a:srgbClr>
                  </a:solidFill>
                </a:ln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3600" dirty="0" smtClean="0">
                <a:ln>
                  <a:solidFill>
                    <a:srgbClr val="38540A">
                      <a:lumMod val="20000"/>
                      <a:lumOff val="80000"/>
                    </a:srgbClr>
                  </a:solidFill>
                </a:ln>
                <a:latin typeface="휴먼모음T" panose="02030504000101010101" pitchFamily="18" charset="-127"/>
                <a:ea typeface="휴먼모음T" panose="02030504000101010101" pitchFamily="18" charset="-127"/>
              </a:rPr>
              <a:t>하나님께 감사해요</a:t>
            </a:r>
            <a:endParaRPr lang="en-US" altLang="ko-KR" sz="3600" dirty="0" smtClean="0">
              <a:ln>
                <a:solidFill>
                  <a:srgbClr val="38540A">
                    <a:lumMod val="20000"/>
                    <a:lumOff val="80000"/>
                  </a:srgbClr>
                </a:solidFill>
              </a:ln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endParaRPr lang="en-US" altLang="ko-KR" sz="1400" dirty="0" smtClean="0">
              <a:ln>
                <a:solidFill>
                  <a:srgbClr val="38540A">
                    <a:lumMod val="20000"/>
                    <a:lumOff val="80000"/>
                  </a:srgbClr>
                </a:solidFill>
              </a:ln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en-US" sz="1400" dirty="0" smtClean="0">
                <a:ln>
                  <a:solidFill>
                    <a:srgbClr val="38540A">
                      <a:lumMod val="20000"/>
                      <a:lumOff val="80000"/>
                    </a:srgbClr>
                  </a:solidFill>
                </a:ln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en-US" altLang="ko-KR" sz="600" dirty="0" smtClean="0">
              <a:ln>
                <a:solidFill>
                  <a:srgbClr val="38540A">
                    <a:lumMod val="20000"/>
                    <a:lumOff val="80000"/>
                  </a:srgbClr>
                </a:solidFill>
              </a:ln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en-US" altLang="ko-KR" sz="3600" dirty="0" smtClean="0">
                <a:ln>
                  <a:solidFill>
                    <a:srgbClr val="38540A">
                      <a:lumMod val="20000"/>
                      <a:lumOff val="80000"/>
                    </a:srgbClr>
                  </a:solidFill>
                </a:ln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3600" dirty="0" smtClean="0">
                <a:ln>
                  <a:solidFill>
                    <a:srgbClr val="38540A">
                      <a:lumMod val="20000"/>
                      <a:lumOff val="80000"/>
                    </a:srgbClr>
                  </a:solidFill>
                </a:ln>
                <a:latin typeface="휴먼모음T" panose="02030504000101010101" pitchFamily="18" charset="-127"/>
                <a:ea typeface="휴먼모음T" panose="02030504000101010101" pitchFamily="18" charset="-127"/>
              </a:rPr>
              <a:t>다다다다다니에처럼 </a:t>
            </a:r>
            <a:endParaRPr lang="en-US" altLang="ko-KR" sz="3600" dirty="0" smtClean="0">
              <a:ln>
                <a:solidFill>
                  <a:srgbClr val="38540A">
                    <a:lumMod val="20000"/>
                    <a:lumOff val="80000"/>
                  </a:srgbClr>
                </a:solidFill>
              </a:ln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en-US" altLang="ko-KR" sz="3600" dirty="0">
                <a:ln>
                  <a:solidFill>
                    <a:srgbClr val="38540A">
                      <a:lumMod val="20000"/>
                      <a:lumOff val="80000"/>
                    </a:srgbClr>
                  </a:solidFill>
                </a:ln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3600" dirty="0" smtClean="0">
                <a:ln>
                  <a:solidFill>
                    <a:srgbClr val="38540A">
                      <a:lumMod val="20000"/>
                      <a:lumOff val="80000"/>
                    </a:srgbClr>
                  </a:solidFill>
                </a:ln>
                <a:latin typeface="휴먼모음T" panose="02030504000101010101" pitchFamily="18" charset="-127"/>
                <a:ea typeface="휴먼모음T" panose="02030504000101010101" pitchFamily="18" charset="-127"/>
              </a:rPr>
              <a:t>다다다다다니에처럼</a:t>
            </a:r>
            <a:endParaRPr lang="en-US" altLang="ko-KR" sz="3600" dirty="0">
              <a:ln>
                <a:solidFill>
                  <a:srgbClr val="38540A">
                    <a:lumMod val="20000"/>
                    <a:lumOff val="80000"/>
                  </a:srgbClr>
                </a:solidFill>
              </a:ln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en-US" altLang="ko-KR" sz="3600" dirty="0">
                <a:ln>
                  <a:solidFill>
                    <a:srgbClr val="38540A">
                      <a:lumMod val="20000"/>
                      <a:lumOff val="80000"/>
                    </a:srgbClr>
                  </a:solidFill>
                </a:ln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3600" dirty="0" smtClean="0">
                <a:ln>
                  <a:solidFill>
                    <a:srgbClr val="38540A">
                      <a:lumMod val="20000"/>
                      <a:lumOff val="80000"/>
                    </a:srgbClr>
                  </a:solidFill>
                </a:ln>
                <a:latin typeface="휴먼모음T" panose="02030504000101010101" pitchFamily="18" charset="-127"/>
                <a:ea typeface="휴먼모음T" panose="02030504000101010101" pitchFamily="18" charset="-127"/>
              </a:rPr>
              <a:t>오직 한 분 하나님만 예배할래요</a:t>
            </a:r>
            <a:endParaRPr lang="en-US" altLang="ko-KR" sz="3600" dirty="0" smtClean="0">
              <a:ln>
                <a:solidFill>
                  <a:srgbClr val="38540A">
                    <a:lumMod val="20000"/>
                    <a:lumOff val="80000"/>
                  </a:srgbClr>
                </a:solidFill>
              </a:ln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endParaRPr lang="en-US" altLang="ko-KR" sz="2400" dirty="0" smtClean="0">
              <a:ln>
                <a:solidFill>
                  <a:srgbClr val="38540A">
                    <a:lumMod val="20000"/>
                    <a:lumOff val="80000"/>
                  </a:srgbClr>
                </a:solidFill>
              </a:ln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en-US" altLang="ko-KR" sz="3600" dirty="0" smtClean="0">
                <a:ln>
                  <a:solidFill>
                    <a:srgbClr val="38540A">
                      <a:lumMod val="20000"/>
                      <a:lumOff val="80000"/>
                    </a:srgbClr>
                  </a:solidFill>
                </a:ln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3600" dirty="0" smtClean="0">
                <a:ln>
                  <a:solidFill>
                    <a:srgbClr val="38540A">
                      <a:lumMod val="20000"/>
                      <a:lumOff val="80000"/>
                    </a:srgbClr>
                  </a:solidFill>
                </a:ln>
                <a:latin typeface="휴먼모음T" panose="02030504000101010101" pitchFamily="18" charset="-127"/>
                <a:ea typeface="휴먼모음T" panose="02030504000101010101" pitchFamily="18" charset="-127"/>
              </a:rPr>
              <a:t>그리 아니할지라도 하나님만 바라봐요</a:t>
            </a:r>
            <a:r>
              <a:rPr lang="en-US" altLang="ko-KR" sz="3600" dirty="0" smtClean="0">
                <a:ln>
                  <a:solidFill>
                    <a:srgbClr val="38540A">
                      <a:lumMod val="20000"/>
                      <a:lumOff val="80000"/>
                    </a:srgbClr>
                  </a:solidFill>
                </a:ln>
                <a:latin typeface="휴먼모음T" panose="02030504000101010101" pitchFamily="18" charset="-127"/>
                <a:ea typeface="휴먼모음T" panose="02030504000101010101" pitchFamily="18" charset="-127"/>
              </a:rPr>
              <a:t>!</a:t>
            </a:r>
          </a:p>
          <a:p>
            <a:r>
              <a:rPr lang="en-US" altLang="ko-KR" sz="3600" dirty="0">
                <a:ln>
                  <a:solidFill>
                    <a:srgbClr val="38540A">
                      <a:lumMod val="20000"/>
                      <a:lumOff val="80000"/>
                    </a:srgbClr>
                  </a:solidFill>
                </a:ln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3600" dirty="0" smtClean="0">
                <a:ln>
                  <a:solidFill>
                    <a:srgbClr val="38540A">
                      <a:lumMod val="20000"/>
                      <a:lumOff val="80000"/>
                    </a:srgbClr>
                  </a:solidFill>
                </a:ln>
                <a:latin typeface="휴먼모음T" panose="02030504000101010101" pitchFamily="18" charset="-127"/>
                <a:ea typeface="휴먼모음T" panose="02030504000101010101" pitchFamily="18" charset="-127"/>
              </a:rPr>
              <a:t>사자굴에 던저질지라도 </a:t>
            </a:r>
            <a:endParaRPr lang="en-US" altLang="ko-KR" sz="3600" dirty="0" smtClean="0">
              <a:ln>
                <a:solidFill>
                  <a:srgbClr val="38540A">
                    <a:lumMod val="20000"/>
                    <a:lumOff val="80000"/>
                  </a:srgbClr>
                </a:solidFill>
              </a:ln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en-US" altLang="ko-KR" sz="3600" dirty="0">
                <a:ln>
                  <a:solidFill>
                    <a:srgbClr val="38540A">
                      <a:lumMod val="20000"/>
                      <a:lumOff val="80000"/>
                    </a:srgbClr>
                  </a:solidFill>
                </a:ln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3600" dirty="0" smtClean="0">
                <a:ln>
                  <a:solidFill>
                    <a:srgbClr val="38540A">
                      <a:lumMod val="20000"/>
                      <a:lumOff val="80000"/>
                    </a:srgbClr>
                  </a:solidFill>
                </a:ln>
                <a:latin typeface="휴먼모음T" panose="02030504000101010101" pitchFamily="18" charset="-127"/>
                <a:ea typeface="휴먼모음T" panose="02030504000101010101" pitchFamily="18" charset="-127"/>
              </a:rPr>
              <a:t>뜻을 정하여 믿음으로 나아가요</a:t>
            </a:r>
            <a:r>
              <a:rPr lang="en-US" altLang="ko-KR" sz="3600" dirty="0" smtClean="0">
                <a:ln>
                  <a:solidFill>
                    <a:srgbClr val="38540A">
                      <a:lumMod val="20000"/>
                      <a:lumOff val="80000"/>
                    </a:srgbClr>
                  </a:solidFill>
                </a:ln>
                <a:latin typeface="휴먼모음T" panose="02030504000101010101" pitchFamily="18" charset="-127"/>
                <a:ea typeface="휴먼모음T" panose="02030504000101010101" pitchFamily="18" charset="-127"/>
              </a:rPr>
              <a:t>!</a:t>
            </a:r>
            <a:endParaRPr lang="en-US" altLang="ko-KR" sz="3600" dirty="0">
              <a:ln>
                <a:solidFill>
                  <a:srgbClr val="38540A">
                    <a:lumMod val="20000"/>
                    <a:lumOff val="80000"/>
                  </a:srgbClr>
                </a:solidFill>
              </a:ln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7" t="40127" r="26030" b="16191"/>
          <a:stretch/>
        </p:blipFill>
        <p:spPr>
          <a:xfrm>
            <a:off x="7169658" y="3908054"/>
            <a:ext cx="1049104" cy="92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27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/>
          <p:cNvSpPr/>
          <p:nvPr/>
        </p:nvSpPr>
        <p:spPr>
          <a:xfrm>
            <a:off x="112984" y="109553"/>
            <a:ext cx="2817074" cy="644434"/>
          </a:xfrm>
          <a:prstGeom prst="roundRect">
            <a:avLst/>
          </a:prstGeom>
          <a:solidFill>
            <a:srgbClr val="FF5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/>
              <a:t>예배 드려요</a:t>
            </a:r>
            <a:endParaRPr lang="ko-KR" alt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12984" y="844330"/>
            <a:ext cx="8935222" cy="50783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6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예쁜 마음 담아서 정성으로 드려요</a:t>
            </a:r>
            <a:endParaRPr lang="en-US" altLang="ko-KR" sz="3600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3600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36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귀 쫑긋 세우고 말씀 듣고 쑥쑥</a:t>
            </a:r>
            <a:endParaRPr lang="en-US" altLang="ko-KR" sz="3600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3600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36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예쁜 두 눈 꼭 감고 기도하며 아멘</a:t>
            </a:r>
            <a:endParaRPr lang="en-US" altLang="ko-KR" sz="3600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3600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en-US" altLang="ko-KR" sz="3600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3600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36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사랑하는 아버지 우리 하나님</a:t>
            </a:r>
            <a:endParaRPr lang="en-US" altLang="ko-KR" sz="3600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36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36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날마다 잊지 않고 기억할래요</a:t>
            </a:r>
            <a:endParaRPr lang="en-US" altLang="ko-KR" sz="3600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7" t="40127" r="26030" b="16191"/>
          <a:stretch/>
        </p:blipFill>
        <p:spPr>
          <a:xfrm>
            <a:off x="6809825" y="4680060"/>
            <a:ext cx="2578295" cy="2268373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7" t="40127" r="26030" b="16191"/>
          <a:stretch/>
        </p:blipFill>
        <p:spPr>
          <a:xfrm>
            <a:off x="5940902" y="5431941"/>
            <a:ext cx="1461664" cy="128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261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디자인 사용자 지정">
  <a:themeElements>
    <a:clrScheme name="사용자 지정 2">
      <a:dk1>
        <a:sysClr val="windowText" lastClr="000000"/>
      </a:dk1>
      <a:lt1>
        <a:sysClr val="window" lastClr="FFFFFF"/>
      </a:lt1>
      <a:dk2>
        <a:srgbClr val="FF0000"/>
      </a:dk2>
      <a:lt2>
        <a:srgbClr val="FF6566"/>
      </a:lt2>
      <a:accent1>
        <a:srgbClr val="FCC378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추억">
  <a:themeElements>
    <a:clrScheme name="움직이는 텍스트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추억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추억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5.xml><?xml version="1.0" encoding="utf-8"?>
<a:theme xmlns:a="http://schemas.openxmlformats.org/drawingml/2006/main" name="1_슬라이스">
  <a:themeElements>
    <a:clrScheme name="슬라이스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슬라이스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슬라이스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ppt/theme/theme6.xml><?xml version="1.0" encoding="utf-8"?>
<a:theme xmlns:a="http://schemas.openxmlformats.org/drawingml/2006/main" name="슬라이스">
  <a:themeElements>
    <a:clrScheme name="슬라이스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슬라이스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슬라이스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ppt/theme/theme7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TM02892315[[fn=줄기]]</Template>
  <TotalTime>2730</TotalTime>
  <Words>480</Words>
  <Application>Microsoft Office PowerPoint</Application>
  <PresentationFormat>화면 슬라이드 쇼(4:3)</PresentationFormat>
  <Paragraphs>172</Paragraphs>
  <Slides>32</Slides>
  <Notes>11</Notes>
  <HiddenSlides>0</HiddenSlides>
  <MMClips>0</MMClips>
  <ScaleCrop>false</ScaleCrop>
  <HeadingPairs>
    <vt:vector size="6" baseType="variant">
      <vt:variant>
        <vt:lpstr>사용한 글꼴</vt:lpstr>
      </vt:variant>
      <vt:variant>
        <vt:i4>17</vt:i4>
      </vt:variant>
      <vt:variant>
        <vt:lpstr>테마</vt:lpstr>
      </vt:variant>
      <vt:variant>
        <vt:i4>6</vt:i4>
      </vt:variant>
      <vt:variant>
        <vt:lpstr>슬라이드 제목</vt:lpstr>
      </vt:variant>
      <vt:variant>
        <vt:i4>32</vt:i4>
      </vt:variant>
    </vt:vector>
  </HeadingPairs>
  <TitlesOfParts>
    <vt:vector size="55" baseType="lpstr">
      <vt:lpstr>Asia유치원B</vt:lpstr>
      <vt:lpstr>FB바이올렛M</vt:lpstr>
      <vt:lpstr>HY견고딕</vt:lpstr>
      <vt:lpstr>HY중고딕</vt:lpstr>
      <vt:lpstr>HY헤드라인M</vt:lpstr>
      <vt:lpstr>-굴렁쇠M</vt:lpstr>
      <vt:lpstr>굴림</vt:lpstr>
      <vt:lpstr>맑은 고딕</vt:lpstr>
      <vt:lpstr>휴먼모음T</vt:lpstr>
      <vt:lpstr>휴먼편지체</vt:lpstr>
      <vt:lpstr>Arial</vt:lpstr>
      <vt:lpstr>Calibri</vt:lpstr>
      <vt:lpstr>Calibri Light</vt:lpstr>
      <vt:lpstr>Century Gothic</vt:lpstr>
      <vt:lpstr>Rockwell</vt:lpstr>
      <vt:lpstr>Wingdings 2</vt:lpstr>
      <vt:lpstr>Wingdings 3</vt:lpstr>
      <vt:lpstr>HDOfficeLightV0</vt:lpstr>
      <vt:lpstr>디자인 사용자 지정</vt:lpstr>
      <vt:lpstr>1_디자인 사용자 지정</vt:lpstr>
      <vt:lpstr>추억</vt:lpstr>
      <vt:lpstr>1_슬라이스</vt:lpstr>
      <vt:lpstr>슬라이스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techo@nate.com</dc:creator>
  <cp:lastModifiedBy>techo@nate.com</cp:lastModifiedBy>
  <cp:revision>475</cp:revision>
  <dcterms:created xsi:type="dcterms:W3CDTF">2021-01-04T13:13:52Z</dcterms:created>
  <dcterms:modified xsi:type="dcterms:W3CDTF">2022-01-22T10:40:21Z</dcterms:modified>
</cp:coreProperties>
</file>