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74" r:id="rId9"/>
    <p:sldId id="275" r:id="rId10"/>
    <p:sldId id="278" r:id="rId11"/>
    <p:sldId id="276" r:id="rId12"/>
    <p:sldId id="277" r:id="rId13"/>
    <p:sldId id="272" r:id="rId14"/>
    <p:sldId id="270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4B28D-3A6D-4AE0-ABF4-BF28A4469C41}" v="4" dt="2024-07-11T02:47:16.3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나눔고딕"/>
      </a:defRPr>
    </a:lvl1pPr>
    <a:lvl2pPr indent="228600" latinLnBrk="0">
      <a:defRPr sz="1200" b="1">
        <a:latin typeface="+mn-lt"/>
        <a:ea typeface="+mn-ea"/>
        <a:cs typeface="+mn-cs"/>
        <a:sym typeface="나눔고딕"/>
      </a:defRPr>
    </a:lvl2pPr>
    <a:lvl3pPr indent="457200" latinLnBrk="0">
      <a:defRPr sz="1200" b="1">
        <a:latin typeface="+mn-lt"/>
        <a:ea typeface="+mn-ea"/>
        <a:cs typeface="+mn-cs"/>
        <a:sym typeface="나눔고딕"/>
      </a:defRPr>
    </a:lvl3pPr>
    <a:lvl4pPr indent="685800" latinLnBrk="0">
      <a:defRPr sz="1200" b="1">
        <a:latin typeface="+mn-lt"/>
        <a:ea typeface="+mn-ea"/>
        <a:cs typeface="+mn-cs"/>
        <a:sym typeface="나눔고딕"/>
      </a:defRPr>
    </a:lvl4pPr>
    <a:lvl5pPr indent="914400" latinLnBrk="0">
      <a:defRPr sz="1200" b="1">
        <a:latin typeface="+mn-lt"/>
        <a:ea typeface="+mn-ea"/>
        <a:cs typeface="+mn-cs"/>
        <a:sym typeface="나눔고딕"/>
      </a:defRPr>
    </a:lvl5pPr>
    <a:lvl6pPr indent="1143000" latinLnBrk="0">
      <a:defRPr sz="1200" b="1">
        <a:latin typeface="+mn-lt"/>
        <a:ea typeface="+mn-ea"/>
        <a:cs typeface="+mn-cs"/>
        <a:sym typeface="나눔고딕"/>
      </a:defRPr>
    </a:lvl6pPr>
    <a:lvl7pPr indent="1371600" latinLnBrk="0">
      <a:defRPr sz="1200" b="1">
        <a:latin typeface="+mn-lt"/>
        <a:ea typeface="+mn-ea"/>
        <a:cs typeface="+mn-cs"/>
        <a:sym typeface="나눔고딕"/>
      </a:defRPr>
    </a:lvl7pPr>
    <a:lvl8pPr indent="1600200" latinLnBrk="0">
      <a:defRPr sz="1200" b="1">
        <a:latin typeface="+mn-lt"/>
        <a:ea typeface="+mn-ea"/>
        <a:cs typeface="+mn-cs"/>
        <a:sym typeface="나눔고딕"/>
      </a:defRPr>
    </a:lvl8pPr>
    <a:lvl9pPr indent="1828800" latinLnBrk="0">
      <a:defRPr sz="1200" b="1">
        <a:latin typeface="+mn-lt"/>
        <a:ea typeface="+mn-ea"/>
        <a:cs typeface="+mn-cs"/>
        <a:sym typeface="나눔고딕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0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0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3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64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97951" y="4769564"/>
            <a:ext cx="288849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microsoft.com/office/2007/relationships/media" Target="../media/media2.mp3"/><Relationship Id="rId21" Type="http://schemas.openxmlformats.org/officeDocument/2006/relationships/image" Target="../media/image37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microsoft.com/office/2007/relationships/media" Target="../media/media3.mp3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3874386" y="938803"/>
            <a:ext cx="5050465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우리가 우리에게 죄 지은 자를 사하여 준 것같이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 죄를 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사하여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우리를 시험에 들게 하지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마시옵고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다만 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악에서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구하시옵소서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4176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4314939" y="1122952"/>
            <a:ext cx="5050465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나라와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권세와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영광이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아버지께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영원히 있사옵나이다</a:t>
            </a: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 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아멘</a:t>
            </a: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  <a:endParaRPr kumimoji="0" lang="ko-KR" altLang="en-US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92804747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3848986" y="754137"/>
            <a:ext cx="5050465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하늘에 계신 우리 아버지여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이름이 거룩히 여김을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받으시오며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나라가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임하시오며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뜻이 하늘에서 이루어진 것같이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땅에서도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이루어지이다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오늘 우리에게 일용할 양식을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우리가 우리에게 죄 지은 자를 사하여 준 것같이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 죄를 사하여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우리를 시험에 들게 하지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마시옵고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다만 악에서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구하시옵소서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나라와 권세와 영광이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아버지께 영원히 있사옵나이다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아멘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10667998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17" y="650829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icture 3" descr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794" y="754739"/>
            <a:ext cx="2847277" cy="374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38127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2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  <p:bldP spid="32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Freeform 3"/>
          <p:cNvSpPr/>
          <p:nvPr/>
        </p:nvSpPr>
        <p:spPr>
          <a:xfrm>
            <a:off x="609600" y="1038225"/>
            <a:ext cx="8115301" cy="3743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" y="0"/>
                </a:moveTo>
                <a:lnTo>
                  <a:pt x="21265" y="0"/>
                </a:lnTo>
                <a:cubicBezTo>
                  <a:pt x="21354" y="0"/>
                  <a:pt x="21439" y="42"/>
                  <a:pt x="21502" y="116"/>
                </a:cubicBezTo>
                <a:cubicBezTo>
                  <a:pt x="21565" y="190"/>
                  <a:pt x="21600" y="291"/>
                  <a:pt x="21600" y="396"/>
                </a:cubicBezTo>
                <a:lnTo>
                  <a:pt x="21600" y="21204"/>
                </a:lnTo>
                <a:cubicBezTo>
                  <a:pt x="21600" y="21309"/>
                  <a:pt x="21565" y="21410"/>
                  <a:pt x="21502" y="21484"/>
                </a:cubicBezTo>
                <a:cubicBezTo>
                  <a:pt x="21439" y="21558"/>
                  <a:pt x="21354" y="21600"/>
                  <a:pt x="21265" y="21600"/>
                </a:cubicBezTo>
                <a:lnTo>
                  <a:pt x="335" y="21600"/>
                </a:lnTo>
                <a:cubicBezTo>
                  <a:pt x="246" y="21600"/>
                  <a:pt x="161" y="21558"/>
                  <a:pt x="98" y="21484"/>
                </a:cubicBezTo>
                <a:cubicBezTo>
                  <a:pt x="35" y="21410"/>
                  <a:pt x="0" y="21309"/>
                  <a:pt x="0" y="21204"/>
                </a:cubicBezTo>
                <a:lnTo>
                  <a:pt x="0" y="396"/>
                </a:lnTo>
                <a:cubicBezTo>
                  <a:pt x="0" y="291"/>
                  <a:pt x="35" y="190"/>
                  <a:pt x="98" y="116"/>
                </a:cubicBezTo>
                <a:cubicBezTo>
                  <a:pt x="161" y="42"/>
                  <a:pt x="246" y="0"/>
                  <a:pt x="335" y="0"/>
                </a:cubicBezTo>
                <a:close/>
              </a:path>
            </a:pathLst>
          </a:custGeom>
          <a:solidFill>
            <a:srgbClr val="DCE6F2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9" name="그림 9" descr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모서리가 둥근 직사각형 7"/>
          <p:cNvSpPr/>
          <p:nvPr/>
        </p:nvSpPr>
        <p:spPr>
          <a:xfrm>
            <a:off x="847075" y="538064"/>
            <a:ext cx="3248675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88900">
            <a:solidFill>
              <a:srgbClr val="104D8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모서리가 둥근 직사각형 10"/>
          <p:cNvSpPr/>
          <p:nvPr/>
        </p:nvSpPr>
        <p:spPr>
          <a:xfrm>
            <a:off x="847075" y="538064"/>
            <a:ext cx="3248675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3" name="PFE element 116" descr="PFE element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00" y="652902"/>
            <a:ext cx="2746021" cy="7059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5DF6A-5FE9-CF96-E37D-6EA07AF6689D}"/>
              </a:ext>
            </a:extLst>
          </p:cNvPr>
          <p:cNvSpPr txBox="1"/>
          <p:nvPr/>
        </p:nvSpPr>
        <p:spPr>
          <a:xfrm>
            <a:off x="963800" y="1937686"/>
            <a:ext cx="750786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하나님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작고 연약한 우리의 기도를 듣고 계시죠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?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우리가 잘못했던 일들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친구를 미워했던 일들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나쁜 마음을 가졌던 것을 용서해 주시고 하나님의 자녀로 자라게 해 주세요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하나님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저희들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에게 지혜와 능력을 주시고 하나님께서 사용하시는 아름다운 인생이 되게 해 주세요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36" name="PFE element 118" descr="PFE element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44" name="PFE element 126" descr="PFE element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FE element 18" descr="PFE elemen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004" y="2085975"/>
            <a:ext cx="3347443" cy="221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FE element 19" descr="PFE element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411" y="1286831"/>
            <a:ext cx="1494088" cy="1114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7" name="PFE element 21" descr="PFE elemen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FE element 23" descr="PFE elemen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FE element 24" descr="PFE elemen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740" y="2088436"/>
            <a:ext cx="2425701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FE element 25" descr="PFE element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720" y="1286831"/>
            <a:ext cx="1164432" cy="1114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모서리가 둥근 직사각형 11"/>
          <p:cNvSpPr/>
          <p:nvPr/>
        </p:nvSpPr>
        <p:spPr>
          <a:xfrm>
            <a:off x="309005" y="342599"/>
            <a:ext cx="2283666" cy="146304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88900">
            <a:solidFill>
              <a:srgbClr val="104D8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모서리가 둥근 직사각형 10"/>
          <p:cNvSpPr/>
          <p:nvPr/>
        </p:nvSpPr>
        <p:spPr>
          <a:xfrm>
            <a:off x="309005" y="342599"/>
            <a:ext cx="2283666" cy="146304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5" name="PFE element 28" descr="PFE element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2" y="435260"/>
            <a:ext cx="1468974" cy="13224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Freeform 4"/>
          <p:cNvSpPr/>
          <p:nvPr/>
        </p:nvSpPr>
        <p:spPr>
          <a:xfrm>
            <a:off x="0" y="2017852"/>
            <a:ext cx="9143998" cy="3125647"/>
          </a:xfrm>
          <a:prstGeom prst="rect">
            <a:avLst/>
          </a:prstGeom>
          <a:solidFill>
            <a:srgbClr val="F1EAD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7" name="Freeform 23"/>
          <p:cNvSpPr/>
          <p:nvPr/>
        </p:nvSpPr>
        <p:spPr>
          <a:xfrm rot="751512">
            <a:off x="5132570" y="121482"/>
            <a:ext cx="431679" cy="4181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8" name="Freeform 25"/>
          <p:cNvSpPr/>
          <p:nvPr/>
        </p:nvSpPr>
        <p:spPr>
          <a:xfrm rot="4271851" flipH="1">
            <a:off x="4931523" y="1450360"/>
            <a:ext cx="211838" cy="2113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9" name="Freeform 26"/>
          <p:cNvSpPr/>
          <p:nvPr/>
        </p:nvSpPr>
        <p:spPr>
          <a:xfrm rot="9424512">
            <a:off x="2950305" y="795136"/>
            <a:ext cx="145499" cy="2939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0" name="그림 28" descr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3226">
            <a:off x="6599711" y="777375"/>
            <a:ext cx="2500285" cy="2117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그림 30" descr="그림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FE element 36" descr="PFE element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13" y="2965171"/>
            <a:ext cx="6873504" cy="132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3"/>
          <p:cNvSpPr/>
          <p:nvPr/>
        </p:nvSpPr>
        <p:spPr>
          <a:xfrm>
            <a:off x="609600" y="1038225"/>
            <a:ext cx="8115301" cy="3743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" y="0"/>
                </a:moveTo>
                <a:lnTo>
                  <a:pt x="21265" y="0"/>
                </a:lnTo>
                <a:cubicBezTo>
                  <a:pt x="21354" y="0"/>
                  <a:pt x="21439" y="42"/>
                  <a:pt x="21502" y="116"/>
                </a:cubicBezTo>
                <a:cubicBezTo>
                  <a:pt x="21565" y="190"/>
                  <a:pt x="21600" y="291"/>
                  <a:pt x="21600" y="396"/>
                </a:cubicBezTo>
                <a:lnTo>
                  <a:pt x="21600" y="21204"/>
                </a:lnTo>
                <a:cubicBezTo>
                  <a:pt x="21600" y="21309"/>
                  <a:pt x="21565" y="21410"/>
                  <a:pt x="21502" y="21484"/>
                </a:cubicBezTo>
                <a:cubicBezTo>
                  <a:pt x="21439" y="21558"/>
                  <a:pt x="21354" y="21600"/>
                  <a:pt x="21265" y="21600"/>
                </a:cubicBezTo>
                <a:lnTo>
                  <a:pt x="335" y="21600"/>
                </a:lnTo>
                <a:cubicBezTo>
                  <a:pt x="246" y="21600"/>
                  <a:pt x="161" y="21558"/>
                  <a:pt x="98" y="21484"/>
                </a:cubicBezTo>
                <a:cubicBezTo>
                  <a:pt x="35" y="21410"/>
                  <a:pt x="0" y="21309"/>
                  <a:pt x="0" y="21204"/>
                </a:cubicBezTo>
                <a:lnTo>
                  <a:pt x="0" y="396"/>
                </a:lnTo>
                <a:cubicBezTo>
                  <a:pt x="0" y="291"/>
                  <a:pt x="35" y="190"/>
                  <a:pt x="98" y="116"/>
                </a:cubicBezTo>
                <a:cubicBezTo>
                  <a:pt x="161" y="42"/>
                  <a:pt x="246" y="0"/>
                  <a:pt x="335" y="0"/>
                </a:cubicBezTo>
                <a:close/>
              </a:path>
            </a:pathLst>
          </a:custGeom>
          <a:solidFill>
            <a:srgbClr val="DCE6F2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5" name="그림 9" descr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FE element 39" descr="PFE element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81" y="1508561"/>
            <a:ext cx="4067598" cy="28026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모서리가 둥근 직사각형 7"/>
          <p:cNvSpPr/>
          <p:nvPr/>
        </p:nvSpPr>
        <p:spPr>
          <a:xfrm>
            <a:off x="847075" y="538064"/>
            <a:ext cx="2283666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88900">
            <a:solidFill>
              <a:srgbClr val="104D8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모서리가 둥근 직사각형 10"/>
          <p:cNvSpPr/>
          <p:nvPr/>
        </p:nvSpPr>
        <p:spPr>
          <a:xfrm>
            <a:off x="847075" y="538064"/>
            <a:ext cx="2283666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9" name="PFE element 42" descr="PFE element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22" y="652902"/>
            <a:ext cx="1945869" cy="70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그룹 9"/>
          <p:cNvGrpSpPr/>
          <p:nvPr/>
        </p:nvGrpSpPr>
        <p:grpSpPr>
          <a:xfrm>
            <a:off x="2096168" y="1495726"/>
            <a:ext cx="1519921" cy="2218610"/>
            <a:chOff x="0" y="0"/>
            <a:chExt cx="1519920" cy="2218608"/>
          </a:xfrm>
        </p:grpSpPr>
        <p:pic>
          <p:nvPicPr>
            <p:cNvPr id="278" name="PFE element 84" descr="PFE element 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519921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Shape_6"/>
            <p:cNvSpPr/>
            <p:nvPr/>
          </p:nvSpPr>
          <p:spPr>
            <a:xfrm>
              <a:off x="-1" y="0"/>
              <a:ext cx="1519922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3" name="그룹 16"/>
          <p:cNvGrpSpPr/>
          <p:nvPr/>
        </p:nvGrpSpPr>
        <p:grpSpPr>
          <a:xfrm>
            <a:off x="3401845" y="1495726"/>
            <a:ext cx="1354234" cy="2218610"/>
            <a:chOff x="0" y="0"/>
            <a:chExt cx="1354233" cy="2218608"/>
          </a:xfrm>
        </p:grpSpPr>
        <p:pic>
          <p:nvPicPr>
            <p:cNvPr id="281" name="PFE element 85" descr="PFE element 8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54234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Shape_7"/>
            <p:cNvSpPr/>
            <p:nvPr/>
          </p:nvSpPr>
          <p:spPr>
            <a:xfrm>
              <a:off x="-1" y="0"/>
              <a:ext cx="1354235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6" name="그룹 33"/>
          <p:cNvGrpSpPr/>
          <p:nvPr/>
        </p:nvGrpSpPr>
        <p:grpSpPr>
          <a:xfrm>
            <a:off x="4548825" y="1495726"/>
            <a:ext cx="1252491" cy="2218610"/>
            <a:chOff x="0" y="0"/>
            <a:chExt cx="1252490" cy="2218608"/>
          </a:xfrm>
        </p:grpSpPr>
        <p:pic>
          <p:nvPicPr>
            <p:cNvPr id="284" name="PFE element 86" descr="PFE element 8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252491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" name="Shape_8"/>
            <p:cNvSpPr/>
            <p:nvPr/>
          </p:nvSpPr>
          <p:spPr>
            <a:xfrm>
              <a:off x="-1" y="0"/>
              <a:ext cx="1252492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9" name="그룹 37"/>
          <p:cNvGrpSpPr/>
          <p:nvPr/>
        </p:nvGrpSpPr>
        <p:grpSpPr>
          <a:xfrm>
            <a:off x="5590006" y="1495724"/>
            <a:ext cx="1468557" cy="2218610"/>
            <a:chOff x="0" y="0"/>
            <a:chExt cx="1468556" cy="2218608"/>
          </a:xfrm>
        </p:grpSpPr>
        <p:pic>
          <p:nvPicPr>
            <p:cNvPr id="287" name="PFE element 87" descr="PFE element 8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468557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Shape_9"/>
            <p:cNvSpPr/>
            <p:nvPr/>
          </p:nvSpPr>
          <p:spPr>
            <a:xfrm>
              <a:off x="-1" y="0"/>
              <a:ext cx="1468558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2" name="그룹 41"/>
          <p:cNvGrpSpPr/>
          <p:nvPr/>
        </p:nvGrpSpPr>
        <p:grpSpPr>
          <a:xfrm>
            <a:off x="2059132" y="749315"/>
            <a:ext cx="5031707" cy="834417"/>
            <a:chOff x="0" y="0"/>
            <a:chExt cx="5031706" cy="834416"/>
          </a:xfrm>
        </p:grpSpPr>
        <p:pic>
          <p:nvPicPr>
            <p:cNvPr id="290" name="PFE element 88" descr="PFE element 8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031707" cy="834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Shape_10"/>
            <p:cNvSpPr/>
            <p:nvPr/>
          </p:nvSpPr>
          <p:spPr>
            <a:xfrm>
              <a:off x="0" y="-1"/>
              <a:ext cx="5031707" cy="8344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5" name="그룹 45"/>
          <p:cNvGrpSpPr/>
          <p:nvPr/>
        </p:nvGrpSpPr>
        <p:grpSpPr>
          <a:xfrm>
            <a:off x="2076610" y="1506481"/>
            <a:ext cx="1524001" cy="2222501"/>
            <a:chOff x="0" y="0"/>
            <a:chExt cx="1524000" cy="2222500"/>
          </a:xfrm>
        </p:grpSpPr>
        <p:pic>
          <p:nvPicPr>
            <p:cNvPr id="293" name="PFE element 89" descr="PFE element 8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15240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4" name="Shape_11"/>
            <p:cNvSpPr/>
            <p:nvPr/>
          </p:nvSpPr>
          <p:spPr>
            <a:xfrm>
              <a:off x="0" y="0"/>
              <a:ext cx="15240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8" name="그룹 49"/>
          <p:cNvGrpSpPr/>
          <p:nvPr/>
        </p:nvGrpSpPr>
        <p:grpSpPr>
          <a:xfrm>
            <a:off x="3406547" y="1506481"/>
            <a:ext cx="1358901" cy="2222501"/>
            <a:chOff x="0" y="0"/>
            <a:chExt cx="1358900" cy="2222500"/>
          </a:xfrm>
        </p:grpSpPr>
        <p:pic>
          <p:nvPicPr>
            <p:cNvPr id="296" name="PFE element 90" descr="PFE element 9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3589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7" name="Shape_12"/>
            <p:cNvSpPr/>
            <p:nvPr/>
          </p:nvSpPr>
          <p:spPr>
            <a:xfrm>
              <a:off x="0" y="0"/>
              <a:ext cx="13589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01" name="그룹 53"/>
          <p:cNvGrpSpPr/>
          <p:nvPr/>
        </p:nvGrpSpPr>
        <p:grpSpPr>
          <a:xfrm>
            <a:off x="4552388" y="1506481"/>
            <a:ext cx="1257301" cy="2222501"/>
            <a:chOff x="0" y="0"/>
            <a:chExt cx="1257300" cy="2222500"/>
          </a:xfrm>
        </p:grpSpPr>
        <p:pic>
          <p:nvPicPr>
            <p:cNvPr id="299" name="PFE element 91" descr="PFE element 9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12573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Shape_13"/>
            <p:cNvSpPr/>
            <p:nvPr/>
          </p:nvSpPr>
          <p:spPr>
            <a:xfrm>
              <a:off x="0" y="0"/>
              <a:ext cx="12573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04" name="그룹 57"/>
          <p:cNvGrpSpPr/>
          <p:nvPr/>
        </p:nvGrpSpPr>
        <p:grpSpPr>
          <a:xfrm>
            <a:off x="5605129" y="1506481"/>
            <a:ext cx="1473201" cy="2222501"/>
            <a:chOff x="0" y="0"/>
            <a:chExt cx="1473200" cy="2222500"/>
          </a:xfrm>
        </p:grpSpPr>
        <p:pic>
          <p:nvPicPr>
            <p:cNvPr id="302" name="PFE element 92" descr="PFE element 9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0" y="0"/>
              <a:ext cx="14732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Shape_14"/>
            <p:cNvSpPr/>
            <p:nvPr/>
          </p:nvSpPr>
          <p:spPr>
            <a:xfrm>
              <a:off x="0" y="0"/>
              <a:ext cx="14732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05" name="Picture 6" descr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680" y="2813074"/>
            <a:ext cx="2188669" cy="1914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icture 4" descr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134189">
            <a:off x="6391407" y="3024447"/>
            <a:ext cx="2971669" cy="237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19275" y="4143238"/>
            <a:ext cx="1390650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icture 6" descr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5400000" flipV="1">
            <a:off x="5800747" y="3760646"/>
            <a:ext cx="573482" cy="8496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그룹 61"/>
          <p:cNvGrpSpPr/>
          <p:nvPr/>
        </p:nvGrpSpPr>
        <p:grpSpPr>
          <a:xfrm>
            <a:off x="4875814" y="3833388"/>
            <a:ext cx="909199" cy="879776"/>
            <a:chOff x="0" y="0"/>
            <a:chExt cx="909197" cy="879774"/>
          </a:xfrm>
        </p:grpSpPr>
        <p:pic>
          <p:nvPicPr>
            <p:cNvPr id="309" name="PFE element 97" descr="PFE element 9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0" y="0"/>
              <a:ext cx="909198" cy="879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Shape_15"/>
            <p:cNvSpPr/>
            <p:nvPr/>
          </p:nvSpPr>
          <p:spPr>
            <a:xfrm>
              <a:off x="0" y="0"/>
              <a:ext cx="909198" cy="8797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12" name="올라오는 효과음.mp3" descr="올라오는 효과음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0" y="52032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09600" y="52032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2000" y="53556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14400" y="55080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66800" y="56604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결정 버튼 누르는 효과음 (6).mp3" descr="결정 버튼 누르는 효과음 (6).mp3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76400" y="5203209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6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6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76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76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26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26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26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7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97"/>
                            </p:stCondLst>
                            <p:childTnLst>
                              <p:par>
                                <p:cTn id="41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50" fill="hold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47"/>
                            </p:stCondLst>
                            <p:childTnLst>
                              <p:par>
                                <p:cTn id="45" presetID="19" presetClass="entr" presetSubtype="1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897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18"/>
                            </p:stCondLst>
                            <p:childTnLst>
                              <p:par>
                                <p:cTn id="53" presetID="10" presetClass="exit" fill="hold" grpId="1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5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18"/>
                            </p:stCondLst>
                            <p:childTnLst>
                              <p:par>
                                <p:cTn id="57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18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71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89"/>
                            </p:stCondLst>
                            <p:childTnLst>
                              <p:par>
                                <p:cTn id="65" presetID="10" presetClass="exit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50" fill="hold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339"/>
                            </p:stCondLst>
                            <p:childTnLst>
                              <p:par>
                                <p:cTn id="69" presetID="19" presetClass="entr" presetSubtype="10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289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71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910"/>
                            </p:stCondLst>
                            <p:childTnLst>
                              <p:par>
                                <p:cTn id="77" presetID="10" presetClass="exit" fill="hold" grpId="1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50" fill="hold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68" fill="hold"/>
                                        <p:tgtEl>
                                          <p:spTgt spid="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68"/>
                            </p:stCondLst>
                            <p:childTnLst>
                              <p:par>
                                <p:cTn id="8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68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68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168"/>
                            </p:stCondLst>
                            <p:childTnLst>
                              <p:par>
                                <p:cTn id="10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6" fill="hold" display="0">
                  <p:stCondLst>
                    <p:cond delay="indefinite"/>
                  </p:stCondLst>
                </p:cTn>
                <p:tgtEl>
                  <p:spTgt spid="312"/>
                </p:tgtEl>
              </p:cMediaNode>
            </p:audio>
            <p:audio>
              <p:cMediaNode vol="80000" showWhenStopped="0">
                <p:cTn id="10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  <p:audio>
              <p:cMediaNode vol="80000" showWhenStopped="0">
                <p:cTn id="109" fill="hold" display="0">
                  <p:stCondLst>
                    <p:cond delay="indefinite"/>
                  </p:stCondLst>
                </p:cTn>
                <p:tgtEl>
                  <p:spTgt spid="315"/>
                </p:tgtEl>
              </p:cMediaNode>
            </p:audio>
            <p:audio>
              <p:cMediaNode vol="80000" showWhenStopped="0">
                <p:cTn id="110" fill="hold" display="0">
                  <p:stCondLst>
                    <p:cond delay="indefinite"/>
                  </p:stCondLst>
                </p:cTn>
                <p:tgtEl>
                  <p:spTgt spid="316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</p:cTn>
                <p:tgtEl>
                  <p:spTgt spid="317"/>
                </p:tgtEl>
              </p:cMediaNode>
            </p:audio>
          </p:childTnLst>
        </p:cTn>
      </p:par>
    </p:tnLst>
    <p:bldLst>
      <p:bldP spid="280" grpId="0" animBg="1" advAuto="0"/>
      <p:bldP spid="283" grpId="0" animBg="1" advAuto="0"/>
      <p:bldP spid="286" grpId="0" animBg="1" advAuto="0"/>
      <p:bldP spid="289" grpId="0" animBg="1" advAuto="0"/>
      <p:bldP spid="292" grpId="0" animBg="1" advAuto="0"/>
      <p:bldP spid="295" grpId="0" animBg="1" advAuto="0"/>
      <p:bldP spid="295" grpId="1" animBg="1" advAuto="0"/>
      <p:bldP spid="298" grpId="0" animBg="1" advAuto="0"/>
      <p:bldP spid="298" grpId="1" animBg="1" advAuto="0"/>
      <p:bldP spid="301" grpId="0" animBg="1" advAuto="0"/>
      <p:bldP spid="301" grpId="1" animBg="1" advAuto="0"/>
      <p:bldP spid="304" grpId="0" animBg="1" advAuto="0"/>
      <p:bldP spid="304" grpId="1" animBg="1" advAuto="0"/>
      <p:bldP spid="305" grpId="0" animBg="1" advAuto="0"/>
      <p:bldP spid="306" grpId="0" animBg="1" advAuto="0"/>
      <p:bldP spid="307" grpId="0" animBg="1" advAuto="0"/>
      <p:bldP spid="308" grpId="0" animBg="1" advAuto="0"/>
      <p:bldP spid="31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4861294" y="1848476"/>
            <a:ext cx="5050465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solidFill>
                  <a:schemeClr val="accent5">
                    <a:lumMod val="50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하늘에 계신 </a:t>
            </a:r>
            <a:endParaRPr lang="en-US" altLang="ko-KR" sz="4400" dirty="0">
              <a:solidFill>
                <a:schemeClr val="accent5">
                  <a:lumMod val="50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4400" dirty="0">
                <a:solidFill>
                  <a:schemeClr val="accent5">
                    <a:lumMod val="50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우리 </a:t>
            </a:r>
            <a:r>
              <a:rPr lang="ko-KR" altLang="en-US" sz="4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아버지여</a:t>
            </a:r>
            <a:endParaRPr lang="en-US" altLang="ko-KR" sz="4400" dirty="0">
              <a:solidFill>
                <a:srgbClr val="FF0000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3848986" y="661804"/>
            <a:ext cx="5050465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이름이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거룩히 여김을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받으시오며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나라가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임하시오며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뜻이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하늘에서 이루어진 것같이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땅에서도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이루어지이다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3930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4572000" y="1602255"/>
            <a:ext cx="5050465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오늘 우리에게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일용할 양식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을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19828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146</Words>
  <Application>Microsoft Office PowerPoint</Application>
  <PresentationFormat>화면 슬라이드 쇼(16:9)</PresentationFormat>
  <Paragraphs>35</Paragraphs>
  <Slides>15</Slides>
  <Notes>0</Notes>
  <HiddenSlides>0</HiddenSlides>
  <MMClips>13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나눔고딕</vt:lpstr>
      <vt:lpstr>한컴 말랑말랑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송영표</cp:lastModifiedBy>
  <cp:revision>2</cp:revision>
  <dcterms:modified xsi:type="dcterms:W3CDTF">2024-07-11T02:52:03Z</dcterms:modified>
</cp:coreProperties>
</file>