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7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8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9.xml" ContentType="application/vnd.openxmlformats-officedocument.them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10.xml" ContentType="application/vnd.openxmlformats-officedocument.theme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theme/theme11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9" r:id="rId1"/>
    <p:sldMasterId id="2147484311" r:id="rId2"/>
    <p:sldMasterId id="2147485525" r:id="rId3"/>
    <p:sldMasterId id="2147485729" r:id="rId4"/>
    <p:sldMasterId id="2147489622" r:id="rId5"/>
    <p:sldMasterId id="2147490782" r:id="rId6"/>
    <p:sldMasterId id="2147491137" r:id="rId7"/>
    <p:sldMasterId id="2147491175" r:id="rId8"/>
    <p:sldMasterId id="2147491193" r:id="rId9"/>
    <p:sldMasterId id="2147491230" r:id="rId10"/>
    <p:sldMasterId id="2147491249" r:id="rId11"/>
    <p:sldMasterId id="2147491261" r:id="rId12"/>
  </p:sldMasterIdLst>
  <p:notesMasterIdLst>
    <p:notesMasterId r:id="rId51"/>
  </p:notesMasterIdLst>
  <p:sldIdLst>
    <p:sldId id="2300" r:id="rId13"/>
    <p:sldId id="925" r:id="rId14"/>
    <p:sldId id="2314" r:id="rId15"/>
    <p:sldId id="2315" r:id="rId16"/>
    <p:sldId id="1036" r:id="rId17"/>
    <p:sldId id="1017" r:id="rId18"/>
    <p:sldId id="2307" r:id="rId19"/>
    <p:sldId id="2308" r:id="rId20"/>
    <p:sldId id="2309" r:id="rId21"/>
    <p:sldId id="2310" r:id="rId22"/>
    <p:sldId id="2311" r:id="rId23"/>
    <p:sldId id="2294" r:id="rId24"/>
    <p:sldId id="2297" r:id="rId25"/>
    <p:sldId id="2312" r:id="rId26"/>
    <p:sldId id="2313" r:id="rId27"/>
    <p:sldId id="393" r:id="rId28"/>
    <p:sldId id="1057" r:id="rId29"/>
    <p:sldId id="1058" r:id="rId30"/>
    <p:sldId id="1059" r:id="rId31"/>
    <p:sldId id="413" r:id="rId32"/>
    <p:sldId id="414" r:id="rId33"/>
    <p:sldId id="2194" r:id="rId34"/>
    <p:sldId id="416" r:id="rId35"/>
    <p:sldId id="2228" r:id="rId36"/>
    <p:sldId id="2229" r:id="rId37"/>
    <p:sldId id="2231" r:id="rId38"/>
    <p:sldId id="359" r:id="rId39"/>
    <p:sldId id="533" r:id="rId40"/>
    <p:sldId id="941" r:id="rId41"/>
    <p:sldId id="332" r:id="rId42"/>
    <p:sldId id="333" r:id="rId43"/>
    <p:sldId id="334" r:id="rId44"/>
    <p:sldId id="335" r:id="rId45"/>
    <p:sldId id="338" r:id="rId46"/>
    <p:sldId id="329" r:id="rId47"/>
    <p:sldId id="330" r:id="rId48"/>
    <p:sldId id="331" r:id="rId49"/>
    <p:sldId id="336" r:id="rId5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1CC"/>
    <a:srgbClr val="3737FF"/>
    <a:srgbClr val="0066FF"/>
    <a:srgbClr val="FFCCFF"/>
    <a:srgbClr val="3333FF"/>
    <a:srgbClr val="020202"/>
    <a:srgbClr val="FF3300"/>
    <a:srgbClr val="000000"/>
    <a:srgbClr val="0000CC"/>
    <a:srgbClr val="4806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39" autoAdjust="0"/>
    <p:restoredTop sz="94657" autoAdjust="0"/>
  </p:normalViewPr>
  <p:slideViewPr>
    <p:cSldViewPr snapToGrid="0">
      <p:cViewPr varScale="1">
        <p:scale>
          <a:sx n="110" d="100"/>
          <a:sy n="110" d="100"/>
        </p:scale>
        <p:origin x="438" y="12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3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slide" Target="slides/slide38.xml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slide" Target="slides/slide2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8" Type="http://schemas.openxmlformats.org/officeDocument/2006/relationships/slideMaster" Target="slideMasters/slideMaster8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135AE0-FB02-4300-A841-9B27FB5C7BFC}" type="datetimeFigureOut">
              <a:rPr lang="ko-KR" altLang="en-US" smtClean="0"/>
              <a:t>2024-02-17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B41990-1E19-4EE1-9A29-990A7A8EFC74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69392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3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7577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2301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35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0020305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36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9771855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37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711180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4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790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10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394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11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330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14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596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15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2325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10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3838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468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2024-02-17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53447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2024-02-17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40145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2024-02-17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1728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2024-02-17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66925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2024-02-17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16768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2024-02-17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9448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2024-02-17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16839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2024-02-17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32731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2024-02-17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5457395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2024-02-17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11074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2024-02-17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2794309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2024-02-17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138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0364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2024-02-17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8278277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2024-02-17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96814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2024-02-17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56335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2024-02-17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11805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2024-02-17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70043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2024-02-17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22804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2024-02-17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35167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2024-02-17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68212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2024-02-17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68469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2024-02-17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09883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2024-02-17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8881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2024-02-17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6250422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2024-02-17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81987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2024-02-17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53942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2024-02-17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08944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2024-02-17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ACD433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ACD433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350096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2024-02-17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78144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2024-02-17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16449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2024-02-17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0769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2024-02-17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20068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2024-02-17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2756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B181-59B2-4D52-8DF7-23C5F3647393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2024-02-17</a:t>
            </a:fld>
            <a:endParaRPr lang="ko-KR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EF91-DE0B-4FF0-934E-BE6DC1D76D53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093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2024-02-17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370403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B181-59B2-4D52-8DF7-23C5F3647393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2024-02-17</a:t>
            </a:fld>
            <a:endParaRPr lang="ko-KR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EF91-DE0B-4FF0-934E-BE6DC1D76D53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31552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B181-59B2-4D52-8DF7-23C5F3647393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2024-02-17</a:t>
            </a:fld>
            <a:endParaRPr lang="ko-KR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EF91-DE0B-4FF0-934E-BE6DC1D76D53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77610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B181-59B2-4D52-8DF7-23C5F3647393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2024-02-17</a:t>
            </a:fld>
            <a:endParaRPr lang="ko-KR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EF91-DE0B-4FF0-934E-BE6DC1D76D53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93577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B181-59B2-4D52-8DF7-23C5F3647393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2024-02-17</a:t>
            </a:fld>
            <a:endParaRPr lang="ko-KR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EF91-DE0B-4FF0-934E-BE6DC1D76D53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80647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B181-59B2-4D52-8DF7-23C5F3647393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2024-02-17</a:t>
            </a:fld>
            <a:endParaRPr lang="ko-KR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EF91-DE0B-4FF0-934E-BE6DC1D76D53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02578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B181-59B2-4D52-8DF7-23C5F3647393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2024-02-17</a:t>
            </a:fld>
            <a:endParaRPr lang="ko-KR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EF91-DE0B-4FF0-934E-BE6DC1D76D53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18828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B181-59B2-4D52-8DF7-23C5F3647393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2024-02-17</a:t>
            </a:fld>
            <a:endParaRPr lang="ko-KR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EF91-DE0B-4FF0-934E-BE6DC1D76D53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31220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B181-59B2-4D52-8DF7-23C5F3647393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2024-02-17</a:t>
            </a:fld>
            <a:endParaRPr lang="ko-KR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EF91-DE0B-4FF0-934E-BE6DC1D76D53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3091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2024-02-17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75309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2024-02-17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9770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2024-02-17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2822192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2024-02-17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1CADE4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1CADE4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4662794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2024-02-17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61183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2024-02-17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92732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2024-02-17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78670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B181-59B2-4D52-8DF7-23C5F3647393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2024-02-17</a:t>
            </a:fld>
            <a:endParaRPr lang="ko-KR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EF91-DE0B-4FF0-934E-BE6DC1D76D53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91112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B181-59B2-4D52-8DF7-23C5F3647393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2024-02-17</a:t>
            </a:fld>
            <a:endParaRPr lang="ko-KR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EF91-DE0B-4FF0-934E-BE6DC1D76D53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46585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1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947797"/>
      </p:ext>
    </p:extLst>
  </p:cSld>
  <p:clrMapOvr>
    <a:masterClrMapping/>
  </p:clrMapOvr>
  <p:transition spd="med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2024-02-17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903356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2024-02-17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8210579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2024-02-17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3870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2024-02-17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3632613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6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7"/>
            <a:ext cx="4937760" cy="4023359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2024-02-17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5823818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28676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2024-02-17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0670376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2024-02-17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8739701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2024-02-17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6814947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3650" y="731520"/>
            <a:ext cx="6679191" cy="5257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3" y="6459787"/>
            <a:ext cx="2618511" cy="365125"/>
          </a:xfrm>
        </p:spPr>
        <p:txBody>
          <a:bodyPr/>
          <a:lstStyle>
            <a:lvl1pPr algn="l">
              <a:defRPr/>
            </a:lvl1pPr>
          </a:lstStyle>
          <a:p>
            <a:fld id="{E0A755C0-ECF6-48CC-BAE5-F70C1E0C6540}" type="datetimeFigureOut">
              <a:rPr lang="ko-KR" altLang="en-US" smtClean="0"/>
              <a:pPr/>
              <a:t>2024-02-17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7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ko-KR" altLang="en-US" dirty="0">
              <a:solidFill>
                <a:srgbClr val="5E5E5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srgbClr val="5E5E5E"/>
                </a:solidFill>
              </a:rPr>
              <a:pPr/>
              <a:t>‹#›</a:t>
            </a:fld>
            <a:endParaRPr lang="ko-KR" altLang="en-US" dirty="0">
              <a:solidFill>
                <a:srgbClr val="5E5E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39346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7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936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907024"/>
            <a:ext cx="1011936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2024-02-17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27550245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2024-02-17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87277480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14780"/>
            <a:ext cx="2628900" cy="5757421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14779"/>
            <a:ext cx="7734300" cy="5757420"/>
          </a:xfrm>
        </p:spPr>
        <p:txBody>
          <a:bodyPr vert="eaVert" lIns="45720" tIns="0" rIns="45720" bIns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2024-02-17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7109715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2024-02-17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666003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2024-02-17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8780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2024-02-17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2701944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2024-02-17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248089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2024-02-17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17780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2024-02-17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372467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2024-02-17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462176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2024-02-17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57047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2024-02-17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902106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2024-02-17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796281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2024-02-17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032070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2024-02-17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3144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2024-02-17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415271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2024-02-17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1665952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2024-02-17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811175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2024-02-17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2521675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2024-02-17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00968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2024-02-17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584867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2024-02-17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8475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2024-02-17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19894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2024-02-17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70720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2024-02-17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418272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2024-02-17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265181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2024-02-17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16681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2024-02-17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922346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1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5659513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2024-02-17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7566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2024-02-17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8142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2024-02-17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0857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2024-02-17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2533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2024-02-17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6500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2024-02-17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101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35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2024-02-17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86625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2024-02-17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5634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2024-02-17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2390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2024-02-17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7076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2024-02-17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34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2024-02-17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6167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1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997876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2024-02-17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3360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2024-02-17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9472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2024-02-17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1919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2024-02-17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069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2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2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2024-02-17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79667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2024-02-17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5050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2024-02-17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2070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2024-02-17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415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2024-02-17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8486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2024-02-17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9445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2024-02-17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14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2024-02-17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5759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1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0055479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2024-02-17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2898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2024-02-17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81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2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7552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2024-02-17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1948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35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2024-02-17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9704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2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2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2024-02-17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1936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2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7552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2024-02-17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485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2024-02-17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3019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2024-02-17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모서리가 둥근 직사각형 4"/>
          <p:cNvSpPr/>
          <p:nvPr userDrawn="1"/>
        </p:nvSpPr>
        <p:spPr>
          <a:xfrm>
            <a:off x="6728855" y="3518807"/>
            <a:ext cx="3777343" cy="1020536"/>
          </a:xfrm>
          <a:prstGeom prst="roundRect">
            <a:avLst/>
          </a:prstGeom>
          <a:solidFill>
            <a:srgbClr val="FFFF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6" name="모서리가 둥근 직사각형 5"/>
          <p:cNvSpPr/>
          <p:nvPr userDrawn="1"/>
        </p:nvSpPr>
        <p:spPr>
          <a:xfrm>
            <a:off x="11219213" y="0"/>
            <a:ext cx="842160" cy="677636"/>
          </a:xfrm>
          <a:prstGeom prst="roundRect">
            <a:avLst/>
          </a:prstGeom>
          <a:solidFill>
            <a:srgbClr val="FFFF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prstClr val="white"/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6909" y="412298"/>
            <a:ext cx="963385" cy="7225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7331619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2"/>
            <a:ext cx="393192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2024-02-17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2305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 dirty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2024-02-17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26398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2024-02-17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6699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0364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2024-02-17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1648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1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3291075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2024-02-17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649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2024-02-17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754567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2024-02-17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34457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2024-02-17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38315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2024-02-17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57606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2024-02-17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96017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2024-02-17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09586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2024-02-17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61677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2024-02-17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6570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2024-02-17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46470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2024-02-17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314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2024-02-17</a:t>
            </a:fld>
            <a:endParaRPr lang="ko-KR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5998110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2024-02-17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42060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2024-02-17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5450720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2024-02-17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36340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2024-02-17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5671718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2024-02-17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0699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2024-02-17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8003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2024-02-17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36751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2024-02-17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87289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2024-02-17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68503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2024-02-17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025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2"/>
            <a:ext cx="393192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2024-02-17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404790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2024-02-17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04680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2024-02-17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71353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2024-02-17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80789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2024-02-17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43673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2024-02-17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25346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2024-02-17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48746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2024-02-17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0215896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2024-02-17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0394862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2024-02-17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7078737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2024-02-17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62835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 dirty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2024-02-17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938846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2024-02-17</a:t>
            </a:fld>
            <a:endParaRPr lang="ko-KR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4997848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2024-02-17</a:t>
            </a:fld>
            <a:endParaRPr lang="ko-KR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7304701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2024-02-17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8768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2024-02-17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61827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1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0018166"/>
      </p:ext>
    </p:extLst>
  </p:cSld>
  <p:clrMapOvr>
    <a:masterClrMapping/>
  </p:clrMapOvr>
  <p:transition spd="med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2024-02-17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203712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2024-02-17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73541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2024-02-17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87861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2024-02-17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85960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2024-02-17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762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13" Type="http://schemas.openxmlformats.org/officeDocument/2006/relationships/slideLayout" Target="../slideLayouts/slideLayout141.xml"/><Relationship Id="rId18" Type="http://schemas.openxmlformats.org/officeDocument/2006/relationships/slideLayout" Target="../slideLayouts/slideLayout146.xml"/><Relationship Id="rId3" Type="http://schemas.openxmlformats.org/officeDocument/2006/relationships/slideLayout" Target="../slideLayouts/slideLayout131.xml"/><Relationship Id="rId21" Type="http://schemas.openxmlformats.org/officeDocument/2006/relationships/image" Target="../media/image13.png"/><Relationship Id="rId7" Type="http://schemas.openxmlformats.org/officeDocument/2006/relationships/slideLayout" Target="../slideLayouts/slideLayout135.xml"/><Relationship Id="rId12" Type="http://schemas.openxmlformats.org/officeDocument/2006/relationships/slideLayout" Target="../slideLayouts/slideLayout140.xml"/><Relationship Id="rId17" Type="http://schemas.openxmlformats.org/officeDocument/2006/relationships/slideLayout" Target="../slideLayouts/slideLayout145.xml"/><Relationship Id="rId2" Type="http://schemas.openxmlformats.org/officeDocument/2006/relationships/slideLayout" Target="../slideLayouts/slideLayout130.xml"/><Relationship Id="rId16" Type="http://schemas.openxmlformats.org/officeDocument/2006/relationships/slideLayout" Target="../slideLayouts/slideLayout144.xml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33.xml"/><Relationship Id="rId15" Type="http://schemas.openxmlformats.org/officeDocument/2006/relationships/slideLayout" Target="../slideLayouts/slideLayout143.xml"/><Relationship Id="rId23" Type="http://schemas.openxmlformats.org/officeDocument/2006/relationships/image" Target="../media/image15.png"/><Relationship Id="rId10" Type="http://schemas.openxmlformats.org/officeDocument/2006/relationships/slideLayout" Target="../slideLayouts/slideLayout138.xml"/><Relationship Id="rId19" Type="http://schemas.openxmlformats.org/officeDocument/2006/relationships/theme" Target="../theme/theme10.xml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Relationship Id="rId14" Type="http://schemas.openxmlformats.org/officeDocument/2006/relationships/slideLayout" Target="../slideLayouts/slideLayout142.xml"/><Relationship Id="rId22" Type="http://schemas.openxmlformats.org/officeDocument/2006/relationships/image" Target="../media/image14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4.xml"/><Relationship Id="rId3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3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48.xml"/><Relationship Id="rId1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152.xml"/><Relationship Id="rId11" Type="http://schemas.openxmlformats.org/officeDocument/2006/relationships/slideLayout" Target="../slideLayouts/slideLayout157.xml"/><Relationship Id="rId5" Type="http://schemas.openxmlformats.org/officeDocument/2006/relationships/slideLayout" Target="../slideLayouts/slideLayout151.xml"/><Relationship Id="rId10" Type="http://schemas.openxmlformats.org/officeDocument/2006/relationships/slideLayout" Target="../slideLayouts/slideLayout156.xml"/><Relationship Id="rId4" Type="http://schemas.openxmlformats.org/officeDocument/2006/relationships/slideLayout" Target="../slideLayouts/slideLayout150.xml"/><Relationship Id="rId9" Type="http://schemas.openxmlformats.org/officeDocument/2006/relationships/slideLayout" Target="../slideLayouts/slideLayout155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5.xml"/><Relationship Id="rId13" Type="http://schemas.openxmlformats.org/officeDocument/2006/relationships/slideLayout" Target="../slideLayouts/slideLayout170.xml"/><Relationship Id="rId18" Type="http://schemas.openxmlformats.org/officeDocument/2006/relationships/theme" Target="../theme/theme12.xml"/><Relationship Id="rId3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64.xml"/><Relationship Id="rId12" Type="http://schemas.openxmlformats.org/officeDocument/2006/relationships/slideLayout" Target="../slideLayouts/slideLayout169.xml"/><Relationship Id="rId17" Type="http://schemas.openxmlformats.org/officeDocument/2006/relationships/slideLayout" Target="../slideLayouts/slideLayout174.xml"/><Relationship Id="rId2" Type="http://schemas.openxmlformats.org/officeDocument/2006/relationships/slideLayout" Target="../slideLayouts/slideLayout159.xml"/><Relationship Id="rId16" Type="http://schemas.openxmlformats.org/officeDocument/2006/relationships/slideLayout" Target="../slideLayouts/slideLayout173.xml"/><Relationship Id="rId1" Type="http://schemas.openxmlformats.org/officeDocument/2006/relationships/slideLayout" Target="../slideLayouts/slideLayout158.xml"/><Relationship Id="rId6" Type="http://schemas.openxmlformats.org/officeDocument/2006/relationships/slideLayout" Target="../slideLayouts/slideLayout163.xml"/><Relationship Id="rId11" Type="http://schemas.openxmlformats.org/officeDocument/2006/relationships/slideLayout" Target="../slideLayouts/slideLayout168.xml"/><Relationship Id="rId5" Type="http://schemas.openxmlformats.org/officeDocument/2006/relationships/slideLayout" Target="../slideLayouts/slideLayout162.xml"/><Relationship Id="rId15" Type="http://schemas.openxmlformats.org/officeDocument/2006/relationships/slideLayout" Target="../slideLayouts/slideLayout172.xml"/><Relationship Id="rId10" Type="http://schemas.openxmlformats.org/officeDocument/2006/relationships/slideLayout" Target="../slideLayouts/slideLayout167.xml"/><Relationship Id="rId4" Type="http://schemas.openxmlformats.org/officeDocument/2006/relationships/slideLayout" Target="../slideLayouts/slideLayout161.xml"/><Relationship Id="rId9" Type="http://schemas.openxmlformats.org/officeDocument/2006/relationships/slideLayout" Target="../slideLayouts/slideLayout166.xml"/><Relationship Id="rId14" Type="http://schemas.openxmlformats.org/officeDocument/2006/relationships/slideLayout" Target="../slideLayouts/slideLayout17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1.jp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18" Type="http://schemas.openxmlformats.org/officeDocument/2006/relationships/slideLayout" Target="../slideLayouts/slideLayout94.xml"/><Relationship Id="rId3" Type="http://schemas.openxmlformats.org/officeDocument/2006/relationships/slideLayout" Target="../slideLayouts/slideLayout79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17" Type="http://schemas.openxmlformats.org/officeDocument/2006/relationships/slideLayout" Target="../slideLayouts/slideLayout93.xml"/><Relationship Id="rId2" Type="http://schemas.openxmlformats.org/officeDocument/2006/relationships/slideLayout" Target="../slideLayouts/slideLayout78.xml"/><Relationship Id="rId16" Type="http://schemas.openxmlformats.org/officeDocument/2006/relationships/slideLayout" Target="../slideLayouts/slideLayout92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5" Type="http://schemas.openxmlformats.org/officeDocument/2006/relationships/slideLayout" Target="../slideLayouts/slideLayout91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86.xml"/><Relationship Id="rId19" Type="http://schemas.openxmlformats.org/officeDocument/2006/relationships/theme" Target="../theme/theme7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slideLayout" Target="../slideLayouts/slideLayout90.xml"/><Relationship Id="rId22" Type="http://schemas.openxmlformats.org/officeDocument/2006/relationships/image" Target="../media/image6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17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96.xml"/><Relationship Id="rId16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slideLayout" Target="../slideLayouts/slideLayout124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114.xml"/><Relationship Id="rId21" Type="http://schemas.openxmlformats.org/officeDocument/2006/relationships/image" Target="../media/image10.png"/><Relationship Id="rId7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23.xml"/><Relationship Id="rId17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13.xml"/><Relationship Id="rId16" Type="http://schemas.openxmlformats.org/officeDocument/2006/relationships/slideLayout" Target="../slideLayouts/slideLayout127.xml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21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Relationship Id="rId14" Type="http://schemas.openxmlformats.org/officeDocument/2006/relationships/slideLayout" Target="../slideLayouts/slideLayout125.xml"/><Relationship Id="rId22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2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/>
              <a:t>2024-02-17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8470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2024-02-17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9206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231" r:id="rId1"/>
    <p:sldLayoutId id="2147491232" r:id="rId2"/>
    <p:sldLayoutId id="2147491233" r:id="rId3"/>
    <p:sldLayoutId id="2147491234" r:id="rId4"/>
    <p:sldLayoutId id="2147491235" r:id="rId5"/>
    <p:sldLayoutId id="2147491236" r:id="rId6"/>
    <p:sldLayoutId id="2147491237" r:id="rId7"/>
    <p:sldLayoutId id="2147491238" r:id="rId8"/>
    <p:sldLayoutId id="2147491239" r:id="rId9"/>
    <p:sldLayoutId id="2147491240" r:id="rId10"/>
    <p:sldLayoutId id="2147491241" r:id="rId11"/>
    <p:sldLayoutId id="2147491242" r:id="rId12"/>
    <p:sldLayoutId id="2147491243" r:id="rId13"/>
    <p:sldLayoutId id="2147491244" r:id="rId14"/>
    <p:sldLayoutId id="2147491245" r:id="rId15"/>
    <p:sldLayoutId id="2147491246" r:id="rId16"/>
    <p:sldLayoutId id="2147491247" r:id="rId17"/>
    <p:sldLayoutId id="2147491248" r:id="rId18"/>
  </p:sldLayoutIdLst>
  <p:txStyles>
    <p:titleStyle>
      <a:lvl1pPr algn="l" defTabSz="457200" rtl="0" eaLnBrk="1" latinLnBrk="1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79" y="1845734"/>
            <a:ext cx="100584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0A755C0-ECF6-48CC-BAE5-F70C1E0C6540}" type="datetimeFigureOut">
              <a:rPr lang="ko-KR" altLang="en-US" smtClean="0"/>
              <a:pPr/>
              <a:t>2024-02-17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6042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250" r:id="rId1"/>
    <p:sldLayoutId id="2147491251" r:id="rId2"/>
    <p:sldLayoutId id="2147491252" r:id="rId3"/>
    <p:sldLayoutId id="2147491253" r:id="rId4"/>
    <p:sldLayoutId id="2147491254" r:id="rId5"/>
    <p:sldLayoutId id="2147491255" r:id="rId6"/>
    <p:sldLayoutId id="2147491256" r:id="rId7"/>
    <p:sldLayoutId id="2147491257" r:id="rId8"/>
    <p:sldLayoutId id="2147491258" r:id="rId9"/>
    <p:sldLayoutId id="2147491259" r:id="rId10"/>
    <p:sldLayoutId id="2147491260" r:id="rId11"/>
  </p:sldLayoutIdLst>
  <p:txStyles>
    <p:titleStyle>
      <a:lvl1pPr algn="l" defTabSz="914400" rtl="0" eaLnBrk="1" latinLnBrk="1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1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6">
                <a:lumMod val="60000"/>
                <a:lumOff val="40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2024-02-17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6921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262" r:id="rId1"/>
    <p:sldLayoutId id="2147491263" r:id="rId2"/>
    <p:sldLayoutId id="2147491264" r:id="rId3"/>
    <p:sldLayoutId id="2147491265" r:id="rId4"/>
    <p:sldLayoutId id="2147491266" r:id="rId5"/>
    <p:sldLayoutId id="2147491267" r:id="rId6"/>
    <p:sldLayoutId id="2147491268" r:id="rId7"/>
    <p:sldLayoutId id="2147491269" r:id="rId8"/>
    <p:sldLayoutId id="2147491270" r:id="rId9"/>
    <p:sldLayoutId id="2147491271" r:id="rId10"/>
    <p:sldLayoutId id="2147491272" r:id="rId11"/>
    <p:sldLayoutId id="2147491273" r:id="rId12"/>
    <p:sldLayoutId id="2147491274" r:id="rId13"/>
    <p:sldLayoutId id="2147491275" r:id="rId14"/>
    <p:sldLayoutId id="2147491276" r:id="rId15"/>
    <p:sldLayoutId id="2147491277" r:id="rId16"/>
    <p:sldLayoutId id="2147491278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/>
              <a:t>2024-02-17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9205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90612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2024-02-17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192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26" r:id="rId1"/>
    <p:sldLayoutId id="2147485527" r:id="rId2"/>
    <p:sldLayoutId id="2147485528" r:id="rId3"/>
    <p:sldLayoutId id="2147485529" r:id="rId4"/>
    <p:sldLayoutId id="2147485530" r:id="rId5"/>
    <p:sldLayoutId id="2147485531" r:id="rId6"/>
    <p:sldLayoutId id="2147485532" r:id="rId7"/>
    <p:sldLayoutId id="2147485533" r:id="rId8"/>
    <p:sldLayoutId id="2147485534" r:id="rId9"/>
    <p:sldLayoutId id="2147485535" r:id="rId10"/>
    <p:sldLayoutId id="2147485536" r:id="rId11"/>
    <p:sldLayoutId id="2147490051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2024-02-17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834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30" r:id="rId1"/>
    <p:sldLayoutId id="2147485731" r:id="rId2"/>
    <p:sldLayoutId id="2147485732" r:id="rId3"/>
    <p:sldLayoutId id="2147485733" r:id="rId4"/>
    <p:sldLayoutId id="2147485734" r:id="rId5"/>
    <p:sldLayoutId id="2147485735" r:id="rId6"/>
    <p:sldLayoutId id="2147485736" r:id="rId7"/>
    <p:sldLayoutId id="2147485737" r:id="rId8"/>
    <p:sldLayoutId id="2147485738" r:id="rId9"/>
    <p:sldLayoutId id="2147485739" r:id="rId10"/>
    <p:sldLayoutId id="2147485740" r:id="rId11"/>
    <p:sldLayoutId id="2147490050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alphaModFix amt="6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2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2024-02-17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559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623" r:id="rId1"/>
    <p:sldLayoutId id="2147489624" r:id="rId2"/>
    <p:sldLayoutId id="2147489625" r:id="rId3"/>
    <p:sldLayoutId id="2147489626" r:id="rId4"/>
    <p:sldLayoutId id="2147489627" r:id="rId5"/>
    <p:sldLayoutId id="2147489628" r:id="rId6"/>
    <p:sldLayoutId id="2147489629" r:id="rId7"/>
    <p:sldLayoutId id="2147489630" r:id="rId8"/>
    <p:sldLayoutId id="2147489631" r:id="rId9"/>
    <p:sldLayoutId id="2147489632" r:id="rId10"/>
    <p:sldLayoutId id="2147489633" r:id="rId11"/>
    <p:sldLayoutId id="2147489953" r:id="rId12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2024-02-17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2952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0783" r:id="rId1"/>
    <p:sldLayoutId id="2147490784" r:id="rId2"/>
    <p:sldLayoutId id="2147490785" r:id="rId3"/>
    <p:sldLayoutId id="2147490786" r:id="rId4"/>
    <p:sldLayoutId id="2147490787" r:id="rId5"/>
    <p:sldLayoutId id="2147490788" r:id="rId6"/>
    <p:sldLayoutId id="2147490789" r:id="rId7"/>
    <p:sldLayoutId id="2147490790" r:id="rId8"/>
    <p:sldLayoutId id="2147490791" r:id="rId9"/>
    <p:sldLayoutId id="2147490792" r:id="rId10"/>
    <p:sldLayoutId id="2147490793" r:id="rId11"/>
    <p:sldLayoutId id="2147490794" r:id="rId12"/>
    <p:sldLayoutId id="2147490795" r:id="rId13"/>
    <p:sldLayoutId id="2147490796" r:id="rId14"/>
    <p:sldLayoutId id="2147490797" r:id="rId15"/>
    <p:sldLayoutId id="2147490798" r:id="rId16"/>
    <p:sldLayoutId id="2147490799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/>
              <a:t>2024-02-17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050296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138" r:id="rId1"/>
    <p:sldLayoutId id="2147491139" r:id="rId2"/>
    <p:sldLayoutId id="2147491140" r:id="rId3"/>
    <p:sldLayoutId id="2147491141" r:id="rId4"/>
    <p:sldLayoutId id="2147491142" r:id="rId5"/>
    <p:sldLayoutId id="2147491143" r:id="rId6"/>
    <p:sldLayoutId id="2147491144" r:id="rId7"/>
    <p:sldLayoutId id="2147491145" r:id="rId8"/>
    <p:sldLayoutId id="2147491146" r:id="rId9"/>
    <p:sldLayoutId id="2147491147" r:id="rId10"/>
    <p:sldLayoutId id="2147491148" r:id="rId11"/>
    <p:sldLayoutId id="2147491149" r:id="rId12"/>
    <p:sldLayoutId id="2147491150" r:id="rId13"/>
    <p:sldLayoutId id="2147491151" r:id="rId14"/>
    <p:sldLayoutId id="2147491152" r:id="rId15"/>
    <p:sldLayoutId id="2147491153" r:id="rId16"/>
    <p:sldLayoutId id="2147491154" r:id="rId17"/>
    <p:sldLayoutId id="2147491155" r:id="rId18"/>
  </p:sldLayoutIdLst>
  <p:txStyles>
    <p:titleStyle>
      <a:lvl1pPr algn="l" defTabSz="457200" rtl="0" eaLnBrk="1" latinLnBrk="1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2024-02-17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3401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176" r:id="rId1"/>
    <p:sldLayoutId id="2147491177" r:id="rId2"/>
    <p:sldLayoutId id="2147491178" r:id="rId3"/>
    <p:sldLayoutId id="2147491179" r:id="rId4"/>
    <p:sldLayoutId id="2147491180" r:id="rId5"/>
    <p:sldLayoutId id="2147491181" r:id="rId6"/>
    <p:sldLayoutId id="2147491182" r:id="rId7"/>
    <p:sldLayoutId id="2147491183" r:id="rId8"/>
    <p:sldLayoutId id="2147491184" r:id="rId9"/>
    <p:sldLayoutId id="2147491185" r:id="rId10"/>
    <p:sldLayoutId id="2147491186" r:id="rId11"/>
    <p:sldLayoutId id="2147491187" r:id="rId12"/>
    <p:sldLayoutId id="2147491188" r:id="rId13"/>
    <p:sldLayoutId id="2147491189" r:id="rId14"/>
    <p:sldLayoutId id="2147491190" r:id="rId15"/>
    <p:sldLayoutId id="2147491191" r:id="rId16"/>
    <p:sldLayoutId id="2147491192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2024-02-17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1308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194" r:id="rId1"/>
    <p:sldLayoutId id="2147491195" r:id="rId2"/>
    <p:sldLayoutId id="2147491196" r:id="rId3"/>
    <p:sldLayoutId id="2147491197" r:id="rId4"/>
    <p:sldLayoutId id="2147491198" r:id="rId5"/>
    <p:sldLayoutId id="2147491199" r:id="rId6"/>
    <p:sldLayoutId id="2147491200" r:id="rId7"/>
    <p:sldLayoutId id="2147491201" r:id="rId8"/>
    <p:sldLayoutId id="2147491202" r:id="rId9"/>
    <p:sldLayoutId id="2147491203" r:id="rId10"/>
    <p:sldLayoutId id="2147491204" r:id="rId11"/>
    <p:sldLayoutId id="2147491205" r:id="rId12"/>
    <p:sldLayoutId id="2147491206" r:id="rId13"/>
    <p:sldLayoutId id="2147491207" r:id="rId14"/>
    <p:sldLayoutId id="2147491208" r:id="rId15"/>
    <p:sldLayoutId id="2147491209" r:id="rId16"/>
    <p:sldLayoutId id="2147491210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4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74141" y="2295573"/>
            <a:ext cx="11969578" cy="3950018"/>
          </a:xfrm>
          <a:prstGeom prst="round2Diag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600" dirty="0" smtClean="0">
                <a:solidFill>
                  <a:prstClr val="white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2024</a:t>
            </a:r>
            <a:r>
              <a:rPr lang="ko-KR" altLang="en-US" sz="6600" dirty="0" smtClean="0">
                <a:solidFill>
                  <a:prstClr val="white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년</a:t>
            </a:r>
            <a:endParaRPr lang="en-US" altLang="ko-KR" sz="6000" dirty="0" smtClean="0">
              <a:solidFill>
                <a:prstClr val="white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algn="ctr"/>
            <a:r>
              <a:rPr lang="ko-KR" altLang="en-US" sz="6600" dirty="0" smtClean="0">
                <a:solidFill>
                  <a:srgbClr val="FFFF00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현대교회 </a:t>
            </a:r>
            <a:r>
              <a:rPr lang="ko-KR" altLang="en-US" sz="6600" dirty="0" err="1" smtClean="0">
                <a:solidFill>
                  <a:srgbClr val="FFFF00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유치부</a:t>
            </a:r>
            <a:endParaRPr lang="en-US" altLang="ko-KR" sz="6600" dirty="0" smtClean="0">
              <a:solidFill>
                <a:srgbClr val="FFFF00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algn="ctr"/>
            <a:r>
              <a:rPr lang="ko-KR" altLang="en-US" sz="6600" dirty="0" smtClean="0">
                <a:solidFill>
                  <a:srgbClr val="FFCCFF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주일예배</a:t>
            </a:r>
            <a:endParaRPr lang="en-US" altLang="ko-KR" sz="6600" dirty="0" smtClean="0">
              <a:solidFill>
                <a:srgbClr val="FFCCFF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algn="ctr"/>
            <a:endParaRPr lang="en-US" altLang="ko-KR" sz="1400" dirty="0">
              <a:solidFill>
                <a:srgbClr val="FFFF00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algn="ctr"/>
            <a:endParaRPr lang="ko-KR" altLang="en-US" sz="1400" dirty="0">
              <a:solidFill>
                <a:srgbClr val="FFFF00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4343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4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399131"/>
            <a:ext cx="12192000" cy="490647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endParaRPr lang="en-US" altLang="ko-KR" sz="4400" dirty="0" smtClean="0">
              <a:solidFill>
                <a:prstClr val="black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prstClr val="black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부끄럽고 </a:t>
            </a:r>
            <a:r>
              <a:rPr lang="ko-KR" altLang="en-US" sz="6000" dirty="0" err="1" smtClean="0">
                <a:solidFill>
                  <a:prstClr val="black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슬픈마음</a:t>
            </a:r>
            <a:r>
              <a:rPr lang="ko-KR" altLang="en-US" sz="6000" dirty="0" smtClean="0">
                <a:solidFill>
                  <a:prstClr val="black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 내게 있어요</a:t>
            </a:r>
            <a:endParaRPr lang="en-US" altLang="ko-KR" sz="6000" dirty="0" smtClean="0">
              <a:solidFill>
                <a:prstClr val="black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prstClr val="black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벗어버리고 싶어요</a:t>
            </a:r>
            <a:endParaRPr lang="en-US" altLang="ko-KR" sz="6000" dirty="0" smtClean="0">
              <a:solidFill>
                <a:prstClr val="black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err="1" smtClean="0">
                <a:solidFill>
                  <a:prstClr val="black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죄죄죄가</a:t>
            </a:r>
            <a:r>
              <a:rPr lang="ko-KR" altLang="en-US" sz="6000" dirty="0" smtClean="0">
                <a:solidFill>
                  <a:prstClr val="black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 </a:t>
            </a:r>
            <a:r>
              <a:rPr lang="ko-KR" altLang="en-US" sz="6000" dirty="0" err="1" smtClean="0">
                <a:solidFill>
                  <a:prstClr val="black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내생각</a:t>
            </a:r>
            <a:r>
              <a:rPr lang="ko-KR" altLang="en-US" sz="6000" dirty="0" smtClean="0">
                <a:solidFill>
                  <a:prstClr val="black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 </a:t>
            </a:r>
            <a:r>
              <a:rPr lang="ko-KR" altLang="en-US" sz="6000" dirty="0" err="1" smtClean="0">
                <a:solidFill>
                  <a:prstClr val="black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더럽힐때</a:t>
            </a:r>
            <a:endParaRPr lang="en-US" altLang="ko-KR" sz="6000" dirty="0">
              <a:solidFill>
                <a:prstClr val="black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prstClr val="black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깨끗하게 덮어주세요</a:t>
            </a:r>
            <a:r>
              <a:rPr lang="ko-KR" altLang="en-US" sz="6000" dirty="0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/>
            </a:r>
            <a:br>
              <a:rPr lang="ko-KR" altLang="en-US" sz="6000" dirty="0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</a:br>
            <a:endParaRPr lang="en-US" altLang="ko-KR" sz="6000" dirty="0" smtClean="0">
              <a:solidFill>
                <a:prstClr val="black">
                  <a:lumMod val="65000"/>
                  <a:lumOff val="35000"/>
                </a:prstClr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469382" y="230629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dirty="0" smtClean="0">
                <a:solidFill>
                  <a:srgbClr val="002060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매일매일</a:t>
            </a:r>
            <a:endParaRPr lang="ko-KR" altLang="en-US" sz="5400" dirty="0">
              <a:solidFill>
                <a:srgbClr val="002060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7228" y="3781168"/>
            <a:ext cx="4378870" cy="263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83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179011"/>
            <a:ext cx="12192000" cy="4906477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srgbClr val="A50E82">
                    <a:lumMod val="60000"/>
                    <a:lumOff val="40000"/>
                  </a:srgb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나를 사랑하시는 하나님</a:t>
            </a:r>
            <a:endParaRPr lang="en-US" altLang="ko-KR" sz="6000" dirty="0" smtClean="0">
              <a:solidFill>
                <a:srgbClr val="A50E82">
                  <a:lumMod val="60000"/>
                  <a:lumOff val="40000"/>
                </a:srgbClr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srgbClr val="0070C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오직 주만 바라보면서</a:t>
            </a:r>
            <a:endParaRPr lang="en-US" altLang="ko-KR" sz="6000" dirty="0" smtClean="0">
              <a:solidFill>
                <a:srgbClr val="0070C0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내마음</a:t>
            </a:r>
            <a:r>
              <a:rPr lang="ko-KR" altLang="en-US" sz="6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 매일매일 준비해요</a:t>
            </a:r>
            <a:endParaRPr lang="en-US" altLang="ko-KR" sz="6000" dirty="0" smtClean="0">
              <a:solidFill>
                <a:prstClr val="black">
                  <a:lumMod val="65000"/>
                  <a:lumOff val="35000"/>
                </a:prstClr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srgbClr val="FF51CC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하나님만 사랑할래요</a:t>
            </a:r>
            <a:endParaRPr lang="en-US" altLang="ko-KR" sz="6000" dirty="0" smtClean="0">
              <a:solidFill>
                <a:srgbClr val="FF51CC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/>
          <a:srcRect l="6260" t="9065" r="4930" b="9759"/>
          <a:stretch/>
        </p:blipFill>
        <p:spPr>
          <a:xfrm>
            <a:off x="7901095" y="2801652"/>
            <a:ext cx="3138022" cy="30545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9727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449773" y="42042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6000" dirty="0" smtClean="0">
                <a:solidFill>
                  <a:prstClr val="black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세상 향해 </a:t>
            </a:r>
            <a:r>
              <a:rPr lang="ko-KR" altLang="en-US" sz="6000" dirty="0" err="1" smtClean="0">
                <a:solidFill>
                  <a:prstClr val="black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슈웅</a:t>
            </a:r>
            <a:endParaRPr lang="ko-KR" altLang="en-US" sz="6000" dirty="0">
              <a:solidFill>
                <a:prstClr val="black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0" y="955174"/>
            <a:ext cx="12192000" cy="570114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None/>
            </a:pPr>
            <a:r>
              <a:rPr lang="ko-KR" altLang="en-US" sz="6600" dirty="0">
                <a:solidFill>
                  <a:schemeClr val="bg1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죄로 어두워진 이 세상으로 </a:t>
            </a:r>
            <a:r>
              <a:rPr lang="ko-KR" altLang="en-US" sz="6600" dirty="0" err="1">
                <a:solidFill>
                  <a:schemeClr val="bg1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슈웅</a:t>
            </a:r>
            <a:endParaRPr lang="ko-KR" altLang="en-US" sz="6600" dirty="0">
              <a:solidFill>
                <a:schemeClr val="bg1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marL="400050" lvl="1" indent="0">
              <a:buClr>
                <a:srgbClr val="38540A"/>
              </a:buClr>
              <a:buNone/>
            </a:pPr>
            <a:r>
              <a:rPr lang="ko-KR" altLang="en-US" sz="6600" dirty="0">
                <a:solidFill>
                  <a:schemeClr val="bg1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하나님 모르는 이 세상으로 </a:t>
            </a:r>
            <a:r>
              <a:rPr lang="ko-KR" altLang="en-US" sz="6600" dirty="0" err="1">
                <a:solidFill>
                  <a:schemeClr val="bg1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슈웅</a:t>
            </a:r>
            <a:endParaRPr lang="ko-KR" altLang="en-US" sz="6600" dirty="0">
              <a:solidFill>
                <a:schemeClr val="bg1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marL="400050" lvl="1" indent="0">
              <a:buClr>
                <a:srgbClr val="38540A"/>
              </a:buClr>
              <a:buNone/>
            </a:pPr>
            <a:r>
              <a:rPr lang="ko-KR" altLang="en-US" sz="6600" dirty="0">
                <a:solidFill>
                  <a:srgbClr val="3737FF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하나님께서 나를 보내셨어요 나를</a:t>
            </a:r>
          </a:p>
          <a:p>
            <a:pPr marL="400050" lvl="1" indent="0">
              <a:buClr>
                <a:srgbClr val="38540A"/>
              </a:buClr>
              <a:buNone/>
            </a:pPr>
            <a:r>
              <a:rPr lang="ko-KR" altLang="en-US" sz="6600" dirty="0">
                <a:solidFill>
                  <a:srgbClr val="FF51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여호와만 참 하나님 알려주라고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769" y="1632533"/>
            <a:ext cx="2487232" cy="2456142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-258138" y="5918743"/>
            <a:ext cx="233621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00088" lvl="2" indent="0">
              <a:buClr>
                <a:srgbClr val="38540A"/>
              </a:buClr>
              <a:buNone/>
            </a:pPr>
            <a:r>
              <a:rPr lang="en-US" altLang="ko-KR" sz="4400" dirty="0">
                <a:solidFill>
                  <a:schemeClr val="bg1">
                    <a:lumMod val="50000"/>
                    <a:lumOff val="50000"/>
                  </a:scheme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(</a:t>
            </a:r>
            <a:r>
              <a:rPr lang="ko-KR" altLang="en-US" sz="4400" dirty="0">
                <a:solidFill>
                  <a:schemeClr val="bg1">
                    <a:lumMod val="50000"/>
                    <a:lumOff val="50000"/>
                  </a:scheme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반복</a:t>
            </a:r>
            <a:r>
              <a:rPr lang="en-US" altLang="ko-KR" sz="4400" dirty="0">
                <a:solidFill>
                  <a:schemeClr val="bg1">
                    <a:lumMod val="50000"/>
                    <a:lumOff val="50000"/>
                  </a:scheme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)</a:t>
            </a:r>
            <a:r>
              <a:rPr lang="ko-KR" altLang="en-US" sz="4400" dirty="0">
                <a:solidFill>
                  <a:schemeClr val="bg1">
                    <a:lumMod val="50000"/>
                    <a:lumOff val="50000"/>
                  </a:scheme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endParaRPr lang="en-US" altLang="ko-KR" sz="4400" dirty="0">
              <a:solidFill>
                <a:schemeClr val="bg1">
                  <a:lumMod val="50000"/>
                  <a:lumOff val="50000"/>
                </a:schemeClr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3222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내용 개체 틀 2"/>
          <p:cNvSpPr txBox="1">
            <a:spLocks/>
          </p:cNvSpPr>
          <p:nvPr/>
        </p:nvSpPr>
        <p:spPr>
          <a:xfrm>
            <a:off x="0" y="766482"/>
            <a:ext cx="12330953" cy="56746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None/>
            </a:pPr>
            <a:r>
              <a:rPr lang="ko-KR" altLang="en-US" sz="6600" dirty="0">
                <a:solidFill>
                  <a:srgbClr val="0066FF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하나님께서 나를 보내셨어요 나를</a:t>
            </a:r>
          </a:p>
          <a:p>
            <a:pPr marL="400050" lvl="1" indent="0">
              <a:buClr>
                <a:srgbClr val="38540A"/>
              </a:buClr>
              <a:buNone/>
            </a:pPr>
            <a:r>
              <a:rPr lang="ko-KR" altLang="en-US" sz="6600" dirty="0">
                <a:solidFill>
                  <a:srgbClr val="FF51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여호와만 참 하나님 알려주라고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326" y="4258780"/>
            <a:ext cx="3465627" cy="259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26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399131"/>
            <a:ext cx="12192000" cy="49064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endParaRPr lang="en-US" altLang="ko-KR" sz="4400" dirty="0" smtClean="0">
              <a:solidFill>
                <a:prstClr val="black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endParaRPr lang="en-US" altLang="ko-KR" sz="5400" dirty="0" smtClean="0">
              <a:solidFill>
                <a:srgbClr val="3737FF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endParaRPr lang="en-US" altLang="ko-KR" sz="5400" dirty="0">
              <a:solidFill>
                <a:srgbClr val="3737FF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 smtClean="0">
                <a:solidFill>
                  <a:srgbClr val="3737FF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하나님이 </a:t>
            </a:r>
            <a:r>
              <a:rPr lang="ko-KR" altLang="en-US" sz="5400" dirty="0">
                <a:solidFill>
                  <a:srgbClr val="3737FF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찾으시는 한 </a:t>
            </a:r>
            <a:r>
              <a:rPr lang="ko-KR" altLang="en-US" sz="5400" dirty="0" smtClean="0">
                <a:solidFill>
                  <a:srgbClr val="3737FF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사람</a:t>
            </a:r>
            <a:endParaRPr lang="en-US" altLang="ko-KR" sz="5400" dirty="0" smtClean="0">
              <a:solidFill>
                <a:srgbClr val="3737FF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 smtClean="0">
                <a:solidFill>
                  <a:srgbClr val="3737FF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내가 </a:t>
            </a:r>
            <a:r>
              <a:rPr lang="ko-KR" altLang="en-US" sz="5400" dirty="0">
                <a:solidFill>
                  <a:srgbClr val="3737FF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되고 싶어요</a:t>
            </a: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prstClr val="black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온 맘으로 예배하는 </a:t>
            </a:r>
            <a:r>
              <a:rPr lang="ko-KR" altLang="en-US" sz="5400" dirty="0" smtClean="0">
                <a:solidFill>
                  <a:prstClr val="black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한 사람</a:t>
            </a:r>
            <a:r>
              <a:rPr lang="en-US" altLang="ko-KR" sz="5400" dirty="0">
                <a:solidFill>
                  <a:prstClr val="black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 </a:t>
            </a:r>
            <a:endParaRPr lang="en-US" altLang="ko-KR" sz="5400" dirty="0" smtClean="0">
              <a:solidFill>
                <a:prstClr val="black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 smtClean="0">
                <a:solidFill>
                  <a:prstClr val="black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내가 </a:t>
            </a:r>
            <a:r>
              <a:rPr lang="ko-KR" altLang="en-US" sz="5400" dirty="0">
                <a:solidFill>
                  <a:prstClr val="black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되고 </a:t>
            </a:r>
            <a:r>
              <a:rPr lang="ko-KR" altLang="en-US" sz="5400" dirty="0" smtClean="0">
                <a:solidFill>
                  <a:prstClr val="black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싶어요</a:t>
            </a:r>
            <a:endParaRPr lang="en-US" altLang="ko-KR" sz="5400" dirty="0" smtClean="0">
              <a:solidFill>
                <a:prstClr val="black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/>
            </a:r>
            <a:br>
              <a:rPr lang="ko-KR" altLang="en-US" sz="5400" dirty="0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</a:br>
            <a:endParaRPr lang="en-US" altLang="ko-KR" sz="5400" dirty="0" smtClean="0">
              <a:solidFill>
                <a:prstClr val="black">
                  <a:lumMod val="65000"/>
                  <a:lumOff val="35000"/>
                </a:prstClr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endParaRPr lang="en-US" altLang="ko-KR" sz="5400" dirty="0">
              <a:solidFill>
                <a:prstClr val="black">
                  <a:lumMod val="65000"/>
                  <a:lumOff val="35000"/>
                </a:prstClr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399713" y="230629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dirty="0" smtClean="0">
                <a:solidFill>
                  <a:srgbClr val="002060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하나님이 찾으시는 </a:t>
            </a:r>
            <a:r>
              <a:rPr lang="ko-KR" altLang="en-US" sz="5400" dirty="0" err="1" smtClean="0">
                <a:solidFill>
                  <a:srgbClr val="002060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한사람</a:t>
            </a:r>
            <a:endParaRPr lang="ko-KR" altLang="en-US" sz="5400" dirty="0">
              <a:solidFill>
                <a:srgbClr val="002060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06971" y="3173515"/>
            <a:ext cx="2132745" cy="2801299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D1D8"/>
              </a:clrFrom>
              <a:clrTo>
                <a:srgbClr val="FFD1D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58633" y="326423"/>
            <a:ext cx="3029423" cy="266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65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179011"/>
            <a:ext cx="12192000" cy="49064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srgbClr val="FF00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하나님 가르쳐 주세요 </a:t>
            </a:r>
            <a:endParaRPr lang="en-US" altLang="ko-KR" sz="5400" dirty="0" smtClean="0">
              <a:solidFill>
                <a:srgbClr val="FF0000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 smtClean="0">
                <a:solidFill>
                  <a:prstClr val="black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그 </a:t>
            </a:r>
            <a:r>
              <a:rPr lang="ko-KR" altLang="en-US" sz="5400" dirty="0">
                <a:solidFill>
                  <a:srgbClr val="FF00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사랑</a:t>
            </a:r>
            <a:r>
              <a:rPr lang="ko-KR" altLang="en-US" sz="5400" dirty="0">
                <a:solidFill>
                  <a:prstClr val="black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이 얼마나 높고 깊고 큰지</a:t>
            </a: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srgbClr val="3737FF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하나님이 찾으시는 한 </a:t>
            </a:r>
            <a:r>
              <a:rPr lang="ko-KR" altLang="en-US" sz="5400" dirty="0" smtClean="0">
                <a:solidFill>
                  <a:srgbClr val="3737FF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사람</a:t>
            </a:r>
            <a:endParaRPr lang="en-US" altLang="ko-KR" sz="5400" dirty="0" smtClean="0">
              <a:solidFill>
                <a:srgbClr val="3737FF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 smtClean="0">
                <a:solidFill>
                  <a:srgbClr val="3737FF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내가 </a:t>
            </a:r>
            <a:r>
              <a:rPr lang="ko-KR" altLang="en-US" sz="5400" dirty="0">
                <a:solidFill>
                  <a:srgbClr val="3737FF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되고 싶어요</a:t>
            </a: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srgbClr val="FF51CC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하나님께 예배 드릴 때에 나를 만나 주세요</a:t>
            </a:r>
            <a:endParaRPr lang="en-US" altLang="ko-KR" sz="5400" dirty="0" smtClean="0">
              <a:solidFill>
                <a:srgbClr val="FF51CC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E3E0"/>
              </a:clrFrom>
              <a:clrTo>
                <a:srgbClr val="FFE3E0">
                  <a:alpha val="0"/>
                </a:srgbClr>
              </a:clrTo>
            </a:clrChange>
          </a:blip>
          <a:srcRect l="2324" t="-3074" r="4089" b="36440"/>
          <a:stretch/>
        </p:blipFill>
        <p:spPr>
          <a:xfrm>
            <a:off x="7741920" y="1898470"/>
            <a:ext cx="4153989" cy="320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41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96818"/>
            <a:ext cx="12192000" cy="52577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1555293" y="2016702"/>
            <a:ext cx="8543364" cy="2451735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3800" b="1" dirty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예배</a:t>
            </a:r>
            <a:endParaRPr lang="en-US" altLang="ko-KR" sz="138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7120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2023 _0029_레이어 16.jpg" descr="2023 _0029_레이어 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882528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2023 _0028_레이어 17.jpg" descr="2023 _0028_레이어 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08342449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2023 _0027_레이어 18.jpg" descr="2023 _0027_레이어 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277421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11997"/>
            <a:ext cx="12192000" cy="5321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193074" y="2371310"/>
            <a:ext cx="9385558" cy="2060138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1500" b="1" dirty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찬양</a:t>
            </a:r>
            <a:endParaRPr lang="en-US" altLang="ko-KR" sz="115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3861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1524000" y="1224808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3017658" y="2316327"/>
            <a:ext cx="6691117" cy="2840871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믿사오며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믿사오니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1889503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1398494" y="857254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2402541" y="1559859"/>
            <a:ext cx="7386917" cy="3890682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Autofit/>
          </a:bodyPr>
          <a:lstStyle/>
          <a:p>
            <a:pPr algn="ctr" defTabSz="685486">
              <a:defRPr/>
            </a:pP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 빌라도에게 고난을 받으사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90418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1524000" y="1039641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rgbClr val="9E5E9B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rgbClr val="9E5E9B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3017658" y="2008564"/>
            <a:ext cx="6156684" cy="2840871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오르사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15847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1524000" y="1039641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2599764" y="2178423"/>
            <a:ext cx="7085567" cy="3158069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Autofit/>
          </a:bodyPr>
          <a:lstStyle/>
          <a:p>
            <a:pPr algn="ctr" defTabSz="685486">
              <a:defRPr/>
            </a:pP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믿사오며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6287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484607" y="163662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ko-KR" altLang="en-US" sz="5400" dirty="0" smtClean="0">
                <a:solidFill>
                  <a:prstClr val="white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손과 입과 </a:t>
            </a:r>
            <a:r>
              <a:rPr lang="ko-KR" altLang="en-US" sz="5400" dirty="0">
                <a:solidFill>
                  <a:prstClr val="white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발</a:t>
            </a:r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1" y="1210544"/>
            <a:ext cx="12192000" cy="517680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000" dirty="0" err="1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손손손</a:t>
            </a:r>
            <a:r>
              <a:rPr lang="ko-KR" altLang="en-US" sz="6000" dirty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예쁜 손은 어떤 어떤 손일까</a:t>
            </a:r>
          </a:p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000" dirty="0" err="1" smtClean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손손손</a:t>
            </a:r>
            <a:r>
              <a:rPr lang="ko-KR" altLang="en-US" sz="6000" dirty="0" smtClean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r>
              <a:rPr lang="ko-KR" altLang="en-US" sz="6000" dirty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예쁜 손은 어떤 어떤 손일까</a:t>
            </a:r>
          </a:p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000" dirty="0" smtClean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하나님께 </a:t>
            </a:r>
            <a:r>
              <a:rPr lang="ko-KR" altLang="en-US" sz="6000" dirty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두 손 모아 기도하는 손</a:t>
            </a:r>
          </a:p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000" dirty="0" smtClean="0">
                <a:solidFill>
                  <a:srgbClr val="3737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친구에게 </a:t>
            </a:r>
            <a:r>
              <a:rPr lang="ko-KR" altLang="en-US" sz="6000" dirty="0">
                <a:solidFill>
                  <a:srgbClr val="3737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맛있는 것 나눠주는 손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8799" y="3901440"/>
            <a:ext cx="2603395" cy="2320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5434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1" y="1210544"/>
            <a:ext cx="12192000" cy="517680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000" dirty="0" err="1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입입입</a:t>
            </a:r>
            <a:r>
              <a:rPr lang="ko-KR" altLang="en-US" sz="6000" dirty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예쁜 입은 어떤 어떤 입일까</a:t>
            </a:r>
          </a:p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000" dirty="0" err="1" smtClean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입입입</a:t>
            </a:r>
            <a:r>
              <a:rPr lang="ko-KR" altLang="en-US" sz="6000" dirty="0" smtClean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r>
              <a:rPr lang="ko-KR" altLang="en-US" sz="6000" dirty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예쁜 입은 어떤 어떤 입일까</a:t>
            </a:r>
          </a:p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000" dirty="0" smtClean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하나님께 </a:t>
            </a:r>
            <a:r>
              <a:rPr lang="ko-KR" altLang="en-US" sz="6000" dirty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기쁘게 찬양하는 입</a:t>
            </a:r>
          </a:p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000" dirty="0" smtClean="0">
                <a:solidFill>
                  <a:srgbClr val="3737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울고 </a:t>
            </a:r>
            <a:r>
              <a:rPr lang="ko-KR" altLang="en-US" sz="6000" dirty="0">
                <a:solidFill>
                  <a:srgbClr val="3737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있는 친구를 달래주는 입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55764" y="3414125"/>
            <a:ext cx="2475276" cy="279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08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227962"/>
            <a:ext cx="12192000" cy="517680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000" dirty="0" err="1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발발발</a:t>
            </a:r>
            <a:r>
              <a:rPr lang="ko-KR" altLang="en-US" sz="6000" dirty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예쁜 발은 어떤 어떤 발일까</a:t>
            </a:r>
          </a:p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000" dirty="0" err="1" smtClean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발발발</a:t>
            </a:r>
            <a:r>
              <a:rPr lang="ko-KR" altLang="en-US" sz="6000" dirty="0" smtClean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r>
              <a:rPr lang="ko-KR" altLang="en-US" sz="6000" dirty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예쁜 발은 어떤 어떤 발일까</a:t>
            </a:r>
          </a:p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000" dirty="0" smtClean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하나님께 </a:t>
            </a:r>
            <a:r>
              <a:rPr lang="ko-KR" altLang="en-US" sz="6000" dirty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예배하러 교회 가는 발</a:t>
            </a:r>
          </a:p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000" dirty="0" smtClean="0">
                <a:solidFill>
                  <a:srgbClr val="3737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믿음 </a:t>
            </a:r>
            <a:r>
              <a:rPr lang="ko-KR" altLang="en-US" sz="6000" dirty="0">
                <a:solidFill>
                  <a:srgbClr val="3737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없는 친구를 전도하는 </a:t>
            </a:r>
            <a:r>
              <a:rPr lang="ko-KR" altLang="en-US" sz="6000" dirty="0" smtClean="0">
                <a:solidFill>
                  <a:srgbClr val="3737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발</a:t>
            </a:r>
            <a:endParaRPr lang="ko-KR" altLang="en-US" sz="6000" dirty="0">
              <a:solidFill>
                <a:srgbClr val="3737FF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="" xmlns:a16="http://schemas.microsoft.com/office/drawing/2014/main" id="{31AAC02A-0237-855D-A628-F612E253EAF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64217" y="3727269"/>
            <a:ext cx="2683790" cy="2790714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17139" y="2897995"/>
            <a:ext cx="929218" cy="9183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7870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319" y="2534316"/>
            <a:ext cx="6042520" cy="39919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429625" y="597388"/>
            <a:ext cx="49987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대표기도</a:t>
            </a:r>
            <a:endParaRPr lang="ko-KR" altLang="en-US" sz="6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1437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-9590" y="0"/>
            <a:ext cx="12335436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989480" y="140073"/>
            <a:ext cx="59978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800" dirty="0">
                <a:solidFill>
                  <a:srgbClr val="FFFF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말씀속으로</a:t>
            </a:r>
            <a:r>
              <a:rPr lang="ko-KR" altLang="en-US" sz="8800" dirty="0">
                <a:solidFill>
                  <a:srgbClr val="FFFF85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endParaRPr lang="en-US" altLang="ko-KR" sz="6000" dirty="0">
              <a:solidFill>
                <a:srgbClr val="FFFF85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8" name="내용 개체 틀 2"/>
          <p:cNvSpPr txBox="1">
            <a:spLocks/>
          </p:cNvSpPr>
          <p:nvPr/>
        </p:nvSpPr>
        <p:spPr>
          <a:xfrm>
            <a:off x="41878" y="1536770"/>
            <a:ext cx="12120282" cy="490647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srgbClr val="FF0000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좋아 좋아 좋아 좋아 </a:t>
            </a:r>
            <a:r>
              <a:rPr lang="ko-KR" altLang="en-US" sz="5400" dirty="0">
                <a:solidFill>
                  <a:srgbClr val="0000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하나님 말씀</a:t>
            </a:r>
            <a:endParaRPr lang="en-US" altLang="ko-KR" sz="5400" dirty="0">
              <a:solidFill>
                <a:srgbClr val="0000CC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신나 신나 신나 신나 말씀 듣는 것</a:t>
            </a:r>
            <a:endParaRPr lang="en-US" altLang="ko-KR" sz="5400" dirty="0">
              <a:solidFill>
                <a:schemeClr val="bg1">
                  <a:lumMod val="65000"/>
                  <a:lumOff val="35000"/>
                </a:schemeClr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srgbClr val="0000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하나님 말씀 들려주세요</a:t>
            </a:r>
            <a:endParaRPr lang="en-US" altLang="ko-KR" sz="5400" dirty="0">
              <a:solidFill>
                <a:srgbClr val="0000CC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srgbClr val="FF51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말씀 속으로 </a:t>
            </a:r>
            <a:r>
              <a:rPr lang="ko-KR" altLang="en-US" sz="54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슝</a:t>
            </a:r>
            <a:r>
              <a:rPr lang="en-US" altLang="ko-KR" sz="54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~! </a:t>
            </a:r>
            <a:r>
              <a:rPr lang="ko-KR" altLang="en-US" sz="5400" dirty="0">
                <a:solidFill>
                  <a:srgbClr val="FF51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말씀 속으로 </a:t>
            </a:r>
            <a:r>
              <a:rPr lang="ko-KR" altLang="en-US" sz="5400" dirty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슝</a:t>
            </a:r>
            <a:r>
              <a:rPr lang="en-US" altLang="ko-KR" sz="5400" dirty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~~!</a:t>
            </a:r>
          </a:p>
        </p:txBody>
      </p:sp>
      <p:sp>
        <p:nvSpPr>
          <p:cNvPr id="9" name="하트 8"/>
          <p:cNvSpPr/>
          <p:nvPr/>
        </p:nvSpPr>
        <p:spPr>
          <a:xfrm>
            <a:off x="8535781" y="603244"/>
            <a:ext cx="1359321" cy="1277168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하트 9"/>
          <p:cNvSpPr/>
          <p:nvPr/>
        </p:nvSpPr>
        <p:spPr>
          <a:xfrm>
            <a:off x="2146133" y="516832"/>
            <a:ext cx="1359321" cy="1277168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3631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11997"/>
            <a:ext cx="12192000" cy="5321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193074" y="2371310"/>
            <a:ext cx="9385558" cy="2060138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1500" b="1" dirty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말씀</a:t>
            </a:r>
            <a:endParaRPr lang="en-US" altLang="ko-KR" sz="115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5433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179011"/>
            <a:ext cx="12191999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예수님의 사랑 기억하는 시간</a:t>
            </a:r>
            <a:endParaRPr lang="en-US" altLang="ko-KR" sz="66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예수님의 마음을 바라보는 시간</a:t>
            </a:r>
            <a:endParaRPr lang="en-US" altLang="ko-KR" sz="66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693613" y="294290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사순절의 시간</a:t>
            </a:r>
            <a:endParaRPr lang="ko-KR" altLang="en-US" sz="5400" dirty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6817" y="-1337658"/>
            <a:ext cx="5381066" cy="390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5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780391" y="2791228"/>
            <a:ext cx="83084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6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헌금 시간</a:t>
            </a:r>
            <a:endParaRPr lang="en-US" altLang="ko-KR" sz="6600" dirty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7" name="하트 6"/>
          <p:cNvSpPr/>
          <p:nvPr/>
        </p:nvSpPr>
        <p:spPr>
          <a:xfrm>
            <a:off x="8856858" y="3429000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하트 4"/>
          <p:cNvSpPr/>
          <p:nvPr/>
        </p:nvSpPr>
        <p:spPr>
          <a:xfrm>
            <a:off x="2629461" y="3520988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720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rcRect l="5863" t="9187" r="13282" b="11688"/>
          <a:stretch/>
        </p:blipFill>
        <p:spPr>
          <a:xfrm>
            <a:off x="8005970" y="3300549"/>
            <a:ext cx="1764131" cy="22503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하트 9"/>
          <p:cNvSpPr/>
          <p:nvPr/>
        </p:nvSpPr>
        <p:spPr>
          <a:xfrm>
            <a:off x="8735736" y="3573303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하트 10"/>
          <p:cNvSpPr/>
          <p:nvPr/>
        </p:nvSpPr>
        <p:spPr>
          <a:xfrm>
            <a:off x="9369347" y="3306164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하트 11"/>
          <p:cNvSpPr/>
          <p:nvPr/>
        </p:nvSpPr>
        <p:spPr>
          <a:xfrm>
            <a:off x="8991005" y="2979555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183087" y="2734491"/>
            <a:ext cx="1088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24693" y="958094"/>
            <a:ext cx="564261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동전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 동전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둘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칠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일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동안 모아서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하나님께 드려요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기쁨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으로 드려요</a:t>
            </a:r>
          </a:p>
        </p:txBody>
      </p:sp>
    </p:spTree>
    <p:extLst>
      <p:ext uri="{BB962C8B-B14F-4D97-AF65-F5344CB8AC3E}">
        <p14:creationId xmlns:p14="http://schemas.microsoft.com/office/powerpoint/2010/main" val="368416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6183087" y="2734491"/>
            <a:ext cx="1088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9270" y="478364"/>
            <a:ext cx="582276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먹고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싶고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갖고 싶은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욕심도 있지만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예쁜 마음 정성모아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하나님께 드려요</a:t>
            </a: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2"/>
          <a:srcRect l="5863" t="9187" r="13282" b="11688"/>
          <a:stretch/>
        </p:blipFill>
        <p:spPr>
          <a:xfrm>
            <a:off x="8112039" y="3103823"/>
            <a:ext cx="1788626" cy="22816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6" name="하트 15"/>
          <p:cNvSpPr/>
          <p:nvPr/>
        </p:nvSpPr>
        <p:spPr>
          <a:xfrm>
            <a:off x="8786960" y="3364790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하트 16"/>
          <p:cNvSpPr/>
          <p:nvPr/>
        </p:nvSpPr>
        <p:spPr>
          <a:xfrm>
            <a:off x="9756868" y="2482642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하트 17"/>
          <p:cNvSpPr/>
          <p:nvPr/>
        </p:nvSpPr>
        <p:spPr>
          <a:xfrm>
            <a:off x="9186948" y="2932614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832052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2730" y="2525353"/>
            <a:ext cx="5112834" cy="3377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445171" y="713930"/>
            <a:ext cx="4998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헌금 기도</a:t>
            </a:r>
          </a:p>
        </p:txBody>
      </p:sp>
    </p:spTree>
    <p:extLst>
      <p:ext uri="{BB962C8B-B14F-4D97-AF65-F5344CB8AC3E}">
        <p14:creationId xmlns:p14="http://schemas.microsoft.com/office/powerpoint/2010/main" val="26424761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5" name="하트 4"/>
          <p:cNvSpPr/>
          <p:nvPr/>
        </p:nvSpPr>
        <p:spPr>
          <a:xfrm>
            <a:off x="8534129" y="3374573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하트 6"/>
          <p:cNvSpPr/>
          <p:nvPr/>
        </p:nvSpPr>
        <p:spPr>
          <a:xfrm>
            <a:off x="3661683" y="3374573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371702" y="2398931"/>
            <a:ext cx="3753395" cy="2060138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1500" b="1" dirty="0" smtClean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광고</a:t>
            </a:r>
            <a:endParaRPr lang="en-US" altLang="ko-KR" sz="115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2564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2312071" y="1853304"/>
            <a:ext cx="7776864" cy="264629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Autofit/>
          </a:bodyPr>
          <a:lstStyle/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받으시오며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임하시오며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1524000" y="707246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9036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7952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2113545" y="1611320"/>
            <a:ext cx="8192827" cy="3348138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76F9C21-F397-433B-B97D-C0924DBA8F65}"/>
              </a:ext>
            </a:extLst>
          </p:cNvPr>
          <p:cNvSpPr txBox="1"/>
          <p:nvPr/>
        </p:nvSpPr>
        <p:spPr>
          <a:xfrm>
            <a:off x="1524000" y="793584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324832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2207568" y="1649431"/>
            <a:ext cx="7776864" cy="3559138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마시옵고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구하시옵소서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571">
              <a:defRPr/>
            </a:pP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25E456F-D83A-46BE-ABB6-CCC35D9A038B}"/>
              </a:ext>
            </a:extLst>
          </p:cNvPr>
          <p:cNvSpPr txBox="1"/>
          <p:nvPr/>
        </p:nvSpPr>
        <p:spPr>
          <a:xfrm>
            <a:off x="1584960" y="824697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326246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58270" y="62753"/>
            <a:ext cx="12075459" cy="6795247"/>
          </a:xfrm>
          <a:prstGeom prst="roundRect">
            <a:avLst>
              <a:gd name="adj" fmla="val 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596639" y="3909441"/>
            <a:ext cx="49987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감사합니다</a:t>
            </a:r>
            <a:r>
              <a:rPr lang="en-US" altLang="ko-KR" sz="66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.</a:t>
            </a:r>
          </a:p>
          <a:p>
            <a:pPr algn="ctr"/>
            <a:endParaRPr lang="ko-KR" altLang="en-US" sz="6600" dirty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2" name="하트 1"/>
          <p:cNvSpPr/>
          <p:nvPr/>
        </p:nvSpPr>
        <p:spPr>
          <a:xfrm>
            <a:off x="4801455" y="1099335"/>
            <a:ext cx="2589088" cy="2504879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ysClr val="windowText" lastClr="000000"/>
              </a:solidFill>
              <a:effectLst>
                <a:outerShdw blurRad="50800" dist="50800" dir="11280000" algn="ctr" rotWithShape="0">
                  <a:srgbClr val="000000">
                    <a:alpha val="67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155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-89647" y="1179011"/>
            <a:ext cx="1228164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예수님의 말씀을 생각하는 우리</a:t>
            </a:r>
            <a:endParaRPr lang="en-US" altLang="ko-KR" sz="66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예수님의 모습을 닮아가는 우리</a:t>
            </a:r>
            <a:endParaRPr lang="en-US" altLang="ko-KR" sz="66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6817" y="-1337658"/>
            <a:ext cx="5381066" cy="3905993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4"/>
          <a:srcRect l="6260" t="9065" r="4930" b="9759"/>
          <a:stretch/>
        </p:blipFill>
        <p:spPr>
          <a:xfrm>
            <a:off x="8337174" y="520175"/>
            <a:ext cx="1353673" cy="13176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9185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11997"/>
            <a:ext cx="12192000" cy="5321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93074" y="2371310"/>
            <a:ext cx="9385558" cy="2060138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1500" b="1" dirty="0">
                <a:ln w="15875" cap="rnd" cmpd="dbl">
                  <a:solidFill>
                    <a:srgbClr val="44546A">
                      <a:lumMod val="20000"/>
                      <a:lumOff val="80000"/>
                    </a:srgb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prstClr val="white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기도</a:t>
            </a:r>
            <a:endParaRPr lang="en-US" altLang="ko-KR" sz="11500" b="1" dirty="0">
              <a:ln w="15875" cap="rnd" cmpd="dbl">
                <a:solidFill>
                  <a:srgbClr val="44546A">
                    <a:lumMod val="20000"/>
                    <a:lumOff val="80000"/>
                  </a:srgb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prstClr val="white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6899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403823" y="252440"/>
            <a:ext cx="6868613" cy="1212116"/>
          </a:xfrm>
          <a:prstGeom prst="ribbon2">
            <a:avLst>
              <a:gd name="adj1" fmla="val 16667"/>
              <a:gd name="adj2" fmla="val 75000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ko-KR" alt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말씀암송</a:t>
            </a:r>
            <a:endParaRPr lang="en-US" altLang="ko-KR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8883" y="1785201"/>
            <a:ext cx="10467975" cy="4571464"/>
          </a:xfrm>
          <a:prstGeom prst="flowChartAlternateProces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ko-KR" altLang="en-US" sz="8000" b="1" dirty="0">
                <a:ln w="0"/>
                <a:solidFill>
                  <a:srgbClr val="0066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태초에 하나님이 </a:t>
            </a:r>
            <a:endParaRPr lang="en-US" altLang="ko-KR" sz="8000" b="1" dirty="0" smtClean="0">
              <a:ln w="0"/>
              <a:solidFill>
                <a:srgbClr val="0066FF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r>
              <a:rPr lang="ko-KR" altLang="en-US" sz="8000" b="1" dirty="0" smtClean="0">
                <a:ln w="0"/>
                <a:solidFill>
                  <a:srgbClr val="0066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천지를 창조하시니라</a:t>
            </a:r>
            <a:endParaRPr lang="en-US" altLang="ko-KR" sz="8000" b="1" dirty="0" smtClean="0">
              <a:ln w="0"/>
              <a:solidFill>
                <a:srgbClr val="0066FF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endParaRPr lang="en-US" altLang="ko-KR" sz="1050" b="1" dirty="0" smtClean="0">
              <a:ln/>
              <a:solidFill>
                <a:srgbClr val="C00000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endParaRPr lang="en-US" altLang="ko-KR" sz="3600" b="1" dirty="0">
              <a:ln/>
              <a:solidFill>
                <a:srgbClr val="C00000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571500" indent="-571500" algn="ctr">
              <a:buFontTx/>
              <a:buChar char="-"/>
            </a:pPr>
            <a:r>
              <a:rPr lang="ko-KR" altLang="en-US" sz="3600" b="1" dirty="0" smtClean="0">
                <a:ln/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창세기 </a:t>
            </a:r>
            <a:r>
              <a:rPr lang="en-US" altLang="ko-KR" sz="3600" b="1" dirty="0" smtClean="0">
                <a:ln/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1</a:t>
            </a:r>
            <a:r>
              <a:rPr lang="ko-KR" altLang="en-US" sz="3600" b="1" dirty="0" smtClean="0">
                <a:ln/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장</a:t>
            </a:r>
            <a:r>
              <a:rPr lang="en-US" altLang="ko-KR" sz="3600" b="1" dirty="0">
                <a:ln/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r>
              <a:rPr lang="en-US" altLang="ko-KR" sz="3600" b="1" dirty="0" smtClean="0">
                <a:ln/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1</a:t>
            </a:r>
            <a:r>
              <a:rPr lang="ko-KR" altLang="en-US" sz="3600" b="1" dirty="0" smtClean="0">
                <a:ln/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절 </a:t>
            </a:r>
            <a:r>
              <a:rPr lang="en-US" altLang="ko-KR" sz="3600" b="1" dirty="0" smtClean="0">
                <a:ln/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-</a:t>
            </a:r>
          </a:p>
          <a:p>
            <a:pPr marL="571500" indent="-571500" algn="ctr">
              <a:buFontTx/>
              <a:buChar char="-"/>
            </a:pPr>
            <a:endParaRPr lang="en-US" altLang="ko-KR" sz="2000" b="1" dirty="0">
              <a:ln/>
              <a:solidFill>
                <a:srgbClr val="C00000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2018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484607" y="163662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ko-KR" altLang="en-US" sz="5400" dirty="0" smtClean="0">
                <a:solidFill>
                  <a:prstClr val="white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하나님 우리 같이</a:t>
            </a:r>
            <a:endParaRPr lang="ko-KR" altLang="en-US" sz="5400" dirty="0">
              <a:solidFill>
                <a:prstClr val="white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1" y="1210544"/>
            <a:ext cx="12192000" cy="517680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  <a:defRPr/>
            </a:pPr>
            <a:r>
              <a:rPr lang="ko-KR" altLang="en-US" sz="6600" dirty="0" smtClean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우리 </a:t>
            </a:r>
            <a:r>
              <a:rPr lang="ko-KR" altLang="en-US" sz="6600" dirty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같이 놀아요</a:t>
            </a: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  <a:defRPr/>
            </a:pPr>
            <a:r>
              <a:rPr lang="ko-KR" altLang="en-US" sz="6600" dirty="0" smtClean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우리 </a:t>
            </a:r>
            <a:r>
              <a:rPr lang="ko-KR" altLang="en-US" sz="6600" dirty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같이 웃어요</a:t>
            </a: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  <a:defRPr/>
            </a:pPr>
            <a:r>
              <a:rPr lang="ko-KR" altLang="en-US" sz="6600" dirty="0" smtClean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   우리 </a:t>
            </a:r>
            <a:r>
              <a:rPr lang="ko-KR" altLang="en-US" sz="6600" dirty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같이 얘기해요</a:t>
            </a: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  <a:defRPr/>
            </a:pPr>
            <a:r>
              <a:rPr lang="ko-KR" altLang="en-US" sz="6600" dirty="0" smtClean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   </a:t>
            </a:r>
            <a:r>
              <a:rPr lang="ko-KR" altLang="en-US" sz="6600" dirty="0" smtClean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우리 </a:t>
            </a:r>
            <a:r>
              <a:rPr lang="ko-KR" altLang="en-US" sz="6600" dirty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같이 사랑해요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xmlns="" id="{31AAC02A-0237-855D-A628-F612E253E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12" y="2426169"/>
            <a:ext cx="2757325" cy="286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54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484607" y="163662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ko-KR" altLang="en-US" sz="5400" dirty="0" smtClean="0">
                <a:solidFill>
                  <a:prstClr val="white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하나님 우리 같이</a:t>
            </a:r>
            <a:endParaRPr lang="ko-KR" altLang="en-US" sz="5400" dirty="0">
              <a:solidFill>
                <a:prstClr val="white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1" y="1210544"/>
            <a:ext cx="12192000" cy="517680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Font typeface="Wingdings 3" charset="2"/>
              <a:buNone/>
              <a:defRPr/>
            </a:pPr>
            <a:r>
              <a:rPr lang="ko-KR" altLang="en-US" sz="6600" dirty="0" smtClean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           </a:t>
            </a:r>
            <a:r>
              <a:rPr lang="ko-KR" altLang="en-US" sz="6600" dirty="0" smtClean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하나님과 </a:t>
            </a:r>
            <a:r>
              <a:rPr lang="ko-KR" altLang="en-US" sz="6600" dirty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나랑 같이 같이</a:t>
            </a:r>
          </a:p>
          <a:p>
            <a:pPr marL="400050" lvl="1" indent="0">
              <a:buClr>
                <a:srgbClr val="38540A"/>
              </a:buClr>
              <a:buFont typeface="Wingdings 3" charset="2"/>
              <a:buNone/>
              <a:defRPr/>
            </a:pPr>
            <a:r>
              <a:rPr lang="ko-KR" altLang="en-US" sz="6600" dirty="0" smtClean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           하나님과 </a:t>
            </a:r>
            <a:r>
              <a:rPr lang="ko-KR" altLang="en-US" sz="6600" dirty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나랑 우리 </a:t>
            </a:r>
            <a:r>
              <a:rPr lang="ko-KR" altLang="en-US" sz="6600" dirty="0" smtClean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되어       </a:t>
            </a:r>
            <a:r>
              <a:rPr lang="en-US" altLang="ko-KR" sz="6600" dirty="0" smtClean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      </a:t>
            </a:r>
          </a:p>
          <a:p>
            <a:pPr marL="400050" lvl="1" indent="0">
              <a:buClr>
                <a:srgbClr val="38540A"/>
              </a:buClr>
              <a:buFont typeface="Wingdings 3" charset="2"/>
              <a:buNone/>
              <a:defRPr/>
            </a:pPr>
            <a:r>
              <a:rPr lang="ko-KR" altLang="en-US" sz="6600" dirty="0" smtClean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           놀아요 </a:t>
            </a:r>
            <a:r>
              <a:rPr lang="ko-KR" altLang="en-US" sz="6600" dirty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웃어요</a:t>
            </a:r>
          </a:p>
          <a:p>
            <a:pPr marL="400050" lvl="1" indent="0">
              <a:buClr>
                <a:srgbClr val="38540A"/>
              </a:buClr>
              <a:buFont typeface="Wingdings 3" charset="2"/>
              <a:buNone/>
              <a:defRPr/>
            </a:pPr>
            <a:r>
              <a:rPr lang="ko-KR" altLang="en-US" sz="6600" dirty="0" smtClean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           얘기해요 </a:t>
            </a:r>
            <a:r>
              <a:rPr lang="ko-KR" altLang="en-US" sz="6600" dirty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사랑해요</a:t>
            </a:r>
            <a:endParaRPr lang="ko-KR" altLang="en-US" sz="6600" dirty="0">
              <a:solidFill>
                <a:srgbClr val="0000CC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xmlns="" id="{31AAC02A-0237-855D-A628-F612E253E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2450"/>
            <a:ext cx="2757325" cy="286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5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/>
          <p:cNvSpPr/>
          <p:nvPr/>
        </p:nvSpPr>
        <p:spPr>
          <a:xfrm>
            <a:off x="0" y="353393"/>
            <a:ext cx="2682241" cy="700344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>
                <a:solidFill>
                  <a:prstClr val="white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예수님만 믿으면</a:t>
            </a:r>
            <a:endParaRPr lang="ko-KR" altLang="en-US" sz="3200" b="1" dirty="0">
              <a:solidFill>
                <a:prstClr val="white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053737"/>
            <a:ext cx="12270378" cy="52629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altLang="ko-KR" sz="2800" dirty="0">
              <a:ln>
                <a:solidFill>
                  <a:srgbClr val="418AB3">
                    <a:lumMod val="20000"/>
                    <a:lumOff val="80000"/>
                  </a:srgbClr>
                </a:solidFill>
              </a:ln>
              <a:solidFill>
                <a:srgbClr val="DDDDDD">
                  <a:lumMod val="50000"/>
                </a:srgbClr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r"/>
            <a:r>
              <a:rPr lang="ko-KR" altLang="en-US" sz="60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0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없어요 없어요 </a:t>
            </a:r>
            <a:r>
              <a:rPr lang="ko-KR" altLang="en-US" sz="6000" dirty="0" smtClean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0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다른 </a:t>
            </a:r>
            <a:r>
              <a:rPr lang="ko-KR" altLang="en-US" sz="60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0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길은 없어요</a:t>
            </a:r>
            <a:endParaRPr lang="en-US" altLang="ko-KR" sz="6000" dirty="0">
              <a:ln>
                <a:solidFill>
                  <a:srgbClr val="418AB3">
                    <a:lumMod val="20000"/>
                    <a:lumOff val="80000"/>
                  </a:srgbClr>
                </a:solidFill>
              </a:ln>
              <a:solidFill>
                <a:srgbClr val="000000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r"/>
            <a:r>
              <a:rPr lang="ko-KR" altLang="en-US" sz="6000" dirty="0" err="1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0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천국가는</a:t>
            </a:r>
            <a:r>
              <a:rPr lang="ko-KR" altLang="en-US" sz="60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0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다른 길은 없어요</a:t>
            </a:r>
            <a:endParaRPr lang="en-US" altLang="ko-KR" sz="6000" dirty="0">
              <a:ln>
                <a:solidFill>
                  <a:srgbClr val="418AB3">
                    <a:lumMod val="20000"/>
                    <a:lumOff val="80000"/>
                  </a:srgbClr>
                </a:solidFill>
              </a:ln>
              <a:solidFill>
                <a:srgbClr val="000000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r"/>
            <a:endParaRPr lang="en-US" altLang="ko-KR" sz="3600" dirty="0">
              <a:ln>
                <a:solidFill>
                  <a:srgbClr val="418AB3">
                    <a:lumMod val="20000"/>
                    <a:lumOff val="80000"/>
                  </a:srgbClr>
                </a:solidFill>
              </a:ln>
              <a:solidFill>
                <a:srgbClr val="DDDDDD">
                  <a:lumMod val="50000"/>
                </a:srgbClr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r"/>
            <a:r>
              <a:rPr lang="ko-KR" altLang="en-US" sz="60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0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있어요 있어요 </a:t>
            </a:r>
            <a:r>
              <a:rPr lang="ko-KR" altLang="en-US" sz="6000" dirty="0" smtClean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0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오직 </a:t>
            </a:r>
            <a:r>
              <a:rPr lang="ko-KR" altLang="en-US" sz="60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0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한 길 있어요</a:t>
            </a:r>
            <a:endParaRPr lang="en-US" altLang="ko-KR" sz="6000" dirty="0">
              <a:ln>
                <a:solidFill>
                  <a:srgbClr val="418AB3">
                    <a:lumMod val="20000"/>
                    <a:lumOff val="80000"/>
                  </a:srgbClr>
                </a:solidFill>
              </a:ln>
              <a:solidFill>
                <a:srgbClr val="000000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r"/>
            <a:r>
              <a:rPr lang="ko-KR" altLang="en-US" sz="60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예수님만 믿으세요 </a:t>
            </a:r>
            <a:r>
              <a:rPr lang="ko-KR" altLang="en-US" sz="60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0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아멘</a:t>
            </a:r>
            <a:r>
              <a:rPr lang="en-US" altLang="ko-KR" sz="60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0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!</a:t>
            </a:r>
          </a:p>
          <a:p>
            <a:pPr algn="r"/>
            <a:endParaRPr lang="en-US" altLang="ko-KR" sz="3200" dirty="0">
              <a:ln>
                <a:solidFill>
                  <a:srgbClr val="418AB3">
                    <a:lumMod val="20000"/>
                    <a:lumOff val="80000"/>
                  </a:srgbClr>
                </a:solidFill>
              </a:ln>
              <a:solidFill>
                <a:srgbClr val="466C02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clrChange>
              <a:clrFrom>
                <a:srgbClr val="F9F9FB"/>
              </a:clrFrom>
              <a:clrTo>
                <a:srgbClr val="F9F9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4440">
            <a:off x="-83889" y="2854716"/>
            <a:ext cx="3422612" cy="3378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66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이온">
  <a:themeElements>
    <a:clrScheme name="파랑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이온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11.xml><?xml version="1.0" encoding="utf-8"?>
<a:theme xmlns:a="http://schemas.openxmlformats.org/drawingml/2006/main" name="1_추억">
  <a:themeElements>
    <a:clrScheme name="움직이는 텍스트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추억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추억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12.xml><?xml version="1.0" encoding="utf-8"?>
<a:theme xmlns:a="http://schemas.openxmlformats.org/drawingml/2006/main" name="1_슬라이스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슬라이스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슬라이스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ppt/theme/theme1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디자인 사용자 지정">
  <a:themeElements>
    <a:clrScheme name="사용자 지정 2">
      <a:dk1>
        <a:sysClr val="windowText" lastClr="000000"/>
      </a:dk1>
      <a:lt1>
        <a:sysClr val="window" lastClr="FFFFFF"/>
      </a:lt1>
      <a:dk2>
        <a:srgbClr val="FF0000"/>
      </a:dk2>
      <a:lt2>
        <a:srgbClr val="FF6566"/>
      </a:lt2>
      <a:accent1>
        <a:srgbClr val="FCC378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슬라이스">
  <a:themeElements>
    <a:clrScheme name="슬라이스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슬라이스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슬라이스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7.xml><?xml version="1.0" encoding="utf-8"?>
<a:theme xmlns:a="http://schemas.openxmlformats.org/drawingml/2006/main" name="이온">
  <a:themeElements>
    <a:clrScheme name="파랑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이온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8.xml><?xml version="1.0" encoding="utf-8"?>
<a:theme xmlns:a="http://schemas.openxmlformats.org/drawingml/2006/main" name="슬라이스">
  <a:themeElements>
    <a:clrScheme name="슬라이스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슬라이스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슬라이스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ppt/theme/theme9.xml><?xml version="1.0" encoding="utf-8"?>
<a:theme xmlns:a="http://schemas.openxmlformats.org/drawingml/2006/main" name="2_이온">
  <a:themeElements>
    <a:clrScheme name="이온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이온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TM02892315[[fn=줄기]]</Template>
  <TotalTime>8287</TotalTime>
  <Words>482</Words>
  <Application>Microsoft Office PowerPoint</Application>
  <PresentationFormat>와이드스크린</PresentationFormat>
  <Paragraphs>155</Paragraphs>
  <Slides>38</Slides>
  <Notes>13</Notes>
  <HiddenSlides>0</HiddenSlides>
  <MMClips>0</MMClips>
  <ScaleCrop>false</ScaleCrop>
  <HeadingPairs>
    <vt:vector size="6" baseType="variant">
      <vt:variant>
        <vt:lpstr>사용한 글꼴</vt:lpstr>
      </vt:variant>
      <vt:variant>
        <vt:i4>14</vt:i4>
      </vt:variant>
      <vt:variant>
        <vt:lpstr>테마</vt:lpstr>
      </vt:variant>
      <vt:variant>
        <vt:i4>12</vt:i4>
      </vt:variant>
      <vt:variant>
        <vt:lpstr>슬라이드 제목</vt:lpstr>
      </vt:variant>
      <vt:variant>
        <vt:i4>38</vt:i4>
      </vt:variant>
    </vt:vector>
  </HeadingPairs>
  <TitlesOfParts>
    <vt:vector size="64" baseType="lpstr">
      <vt:lpstr>210 러블리베이비 R</vt:lpstr>
      <vt:lpstr>210 하얀분필 B</vt:lpstr>
      <vt:lpstr>210 하얀분필 R</vt:lpstr>
      <vt:lpstr>HY견고딕</vt:lpstr>
      <vt:lpstr>HY중고딕</vt:lpstr>
      <vt:lpstr>HY헤드라인M</vt:lpstr>
      <vt:lpstr>맑은 고딕</vt:lpstr>
      <vt:lpstr>휴먼모음T</vt:lpstr>
      <vt:lpstr>Arial</vt:lpstr>
      <vt:lpstr>Calibri</vt:lpstr>
      <vt:lpstr>Calibri Light</vt:lpstr>
      <vt:lpstr>Century Gothic</vt:lpstr>
      <vt:lpstr>Wingdings 2</vt:lpstr>
      <vt:lpstr>Wingdings 3</vt:lpstr>
      <vt:lpstr>HDOfficeLightV0</vt:lpstr>
      <vt:lpstr>디자인 사용자 지정</vt:lpstr>
      <vt:lpstr>1_디자인 사용자 지정</vt:lpstr>
      <vt:lpstr>2_디자인 사용자 지정</vt:lpstr>
      <vt:lpstr>1_HDOfficeLightV0</vt:lpstr>
      <vt:lpstr>2_슬라이스</vt:lpstr>
      <vt:lpstr>이온</vt:lpstr>
      <vt:lpstr>슬라이스</vt:lpstr>
      <vt:lpstr>2_이온</vt:lpstr>
      <vt:lpstr>1_이온</vt:lpstr>
      <vt:lpstr>1_추억</vt:lpstr>
      <vt:lpstr>1_슬라이스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techo@nate.com</dc:creator>
  <cp:lastModifiedBy>techo@nate.com</cp:lastModifiedBy>
  <cp:revision>1450</cp:revision>
  <dcterms:created xsi:type="dcterms:W3CDTF">2021-01-04T13:13:52Z</dcterms:created>
  <dcterms:modified xsi:type="dcterms:W3CDTF">2024-02-17T07:47:43Z</dcterms:modified>
</cp:coreProperties>
</file>