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0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8391" r:id="rId5"/>
    <p:sldMasterId id="2147488439" r:id="rId6"/>
    <p:sldMasterId id="2147488469" r:id="rId7"/>
    <p:sldMasterId id="2147488499" r:id="rId8"/>
    <p:sldMasterId id="2147488535" r:id="rId9"/>
    <p:sldMasterId id="2147488553" r:id="rId10"/>
    <p:sldMasterId id="2147488571" r:id="rId11"/>
  </p:sldMasterIdLst>
  <p:notesMasterIdLst>
    <p:notesMasterId r:id="rId53"/>
  </p:notesMasterIdLst>
  <p:sldIdLst>
    <p:sldId id="681" r:id="rId12"/>
    <p:sldId id="823" r:id="rId13"/>
    <p:sldId id="791" r:id="rId14"/>
    <p:sldId id="824" r:id="rId15"/>
    <p:sldId id="825" r:id="rId16"/>
    <p:sldId id="826" r:id="rId17"/>
    <p:sldId id="827" r:id="rId18"/>
    <p:sldId id="828" r:id="rId19"/>
    <p:sldId id="829" r:id="rId20"/>
    <p:sldId id="832" r:id="rId21"/>
    <p:sldId id="833" r:id="rId22"/>
    <p:sldId id="834" r:id="rId23"/>
    <p:sldId id="807" r:id="rId24"/>
    <p:sldId id="808" r:id="rId25"/>
    <p:sldId id="837" r:id="rId26"/>
    <p:sldId id="830" r:id="rId27"/>
    <p:sldId id="831" r:id="rId28"/>
    <p:sldId id="838" r:id="rId29"/>
    <p:sldId id="839" r:id="rId30"/>
    <p:sldId id="393" r:id="rId31"/>
    <p:sldId id="679" r:id="rId32"/>
    <p:sldId id="680" r:id="rId33"/>
    <p:sldId id="413" r:id="rId34"/>
    <p:sldId id="414" r:id="rId35"/>
    <p:sldId id="415" r:id="rId36"/>
    <p:sldId id="416" r:id="rId37"/>
    <p:sldId id="802" r:id="rId38"/>
    <p:sldId id="803" r:id="rId39"/>
    <p:sldId id="804" r:id="rId40"/>
    <p:sldId id="359" r:id="rId41"/>
    <p:sldId id="533" r:id="rId42"/>
    <p:sldId id="394" r:id="rId43"/>
    <p:sldId id="332" r:id="rId44"/>
    <p:sldId id="333" r:id="rId45"/>
    <p:sldId id="334" r:id="rId46"/>
    <p:sldId id="335" r:id="rId47"/>
    <p:sldId id="338" r:id="rId48"/>
    <p:sldId id="329" r:id="rId49"/>
    <p:sldId id="330" r:id="rId50"/>
    <p:sldId id="331" r:id="rId51"/>
    <p:sldId id="336" r:id="rId5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5"/>
    <a:srgbClr val="0000CC"/>
    <a:srgbClr val="0066FF"/>
    <a:srgbClr val="FF0000"/>
    <a:srgbClr val="FF51CC"/>
    <a:srgbClr val="CCFF66"/>
    <a:srgbClr val="FFFFCC"/>
    <a:srgbClr val="ED4D05"/>
    <a:srgbClr val="FFFFFF"/>
    <a:srgbClr val="1BB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700" autoAdjust="0"/>
  </p:normalViewPr>
  <p:slideViewPr>
    <p:cSldViewPr snapToGrid="0">
      <p:cViewPr varScale="1">
        <p:scale>
          <a:sx n="116" d="100"/>
          <a:sy n="116" d="100"/>
        </p:scale>
        <p:origin x="102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80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91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62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54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37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23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89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70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51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06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14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6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190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415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5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747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63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511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322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6582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715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823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771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02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074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950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803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037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814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959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699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3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559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73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505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237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76869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342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171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082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992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5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97255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989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903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319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575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5808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76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959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643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0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0396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524625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754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28325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855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188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4096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6668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641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00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669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0343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310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346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6476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0456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5619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41082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28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3579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2317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390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55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18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21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39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48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3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25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1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25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00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4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0540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71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406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3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14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80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054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977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444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227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469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554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7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604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077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516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51373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42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0754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824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9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429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265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97045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40919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1540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47924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83215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3825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46006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62627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33903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759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4309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406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71867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22337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99747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67911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8200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464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186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5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00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554" r:id="rId1"/>
    <p:sldLayoutId id="2147488555" r:id="rId2"/>
    <p:sldLayoutId id="2147488556" r:id="rId3"/>
    <p:sldLayoutId id="2147488557" r:id="rId4"/>
    <p:sldLayoutId id="2147488558" r:id="rId5"/>
    <p:sldLayoutId id="2147488559" r:id="rId6"/>
    <p:sldLayoutId id="2147488560" r:id="rId7"/>
    <p:sldLayoutId id="2147488561" r:id="rId8"/>
    <p:sldLayoutId id="2147488562" r:id="rId9"/>
    <p:sldLayoutId id="2147488563" r:id="rId10"/>
    <p:sldLayoutId id="2147488564" r:id="rId11"/>
    <p:sldLayoutId id="2147488565" r:id="rId12"/>
    <p:sldLayoutId id="2147488566" r:id="rId13"/>
    <p:sldLayoutId id="2147488567" r:id="rId14"/>
    <p:sldLayoutId id="2147488568" r:id="rId15"/>
    <p:sldLayoutId id="2147488569" r:id="rId16"/>
    <p:sldLayoutId id="214748857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25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572" r:id="rId1"/>
    <p:sldLayoutId id="2147488573" r:id="rId2"/>
    <p:sldLayoutId id="2147488574" r:id="rId3"/>
    <p:sldLayoutId id="2147488575" r:id="rId4"/>
    <p:sldLayoutId id="2147488576" r:id="rId5"/>
    <p:sldLayoutId id="2147488577" r:id="rId6"/>
    <p:sldLayoutId id="2147488578" r:id="rId7"/>
    <p:sldLayoutId id="2147488579" r:id="rId8"/>
    <p:sldLayoutId id="2147488580" r:id="rId9"/>
    <p:sldLayoutId id="2147488581" r:id="rId10"/>
    <p:sldLayoutId id="2147488582" r:id="rId11"/>
    <p:sldLayoutId id="2147488583" r:id="rId12"/>
    <p:sldLayoutId id="2147488584" r:id="rId13"/>
    <p:sldLayoutId id="2147488585" r:id="rId14"/>
    <p:sldLayoutId id="2147488586" r:id="rId15"/>
    <p:sldLayoutId id="2147488587" r:id="rId16"/>
    <p:sldLayoutId id="214748858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30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392" r:id="rId1"/>
    <p:sldLayoutId id="2147488393" r:id="rId2"/>
    <p:sldLayoutId id="2147488394" r:id="rId3"/>
    <p:sldLayoutId id="2147488395" r:id="rId4"/>
    <p:sldLayoutId id="2147488396" r:id="rId5"/>
    <p:sldLayoutId id="2147488397" r:id="rId6"/>
    <p:sldLayoutId id="2147488398" r:id="rId7"/>
    <p:sldLayoutId id="2147488399" r:id="rId8"/>
    <p:sldLayoutId id="2147488400" r:id="rId9"/>
    <p:sldLayoutId id="2147488401" r:id="rId10"/>
    <p:sldLayoutId id="2147488402" r:id="rId11"/>
    <p:sldLayoutId id="2147488403" r:id="rId12"/>
    <p:sldLayoutId id="2147488404" r:id="rId13"/>
    <p:sldLayoutId id="2147488405" r:id="rId14"/>
    <p:sldLayoutId id="2147488406" r:id="rId15"/>
    <p:sldLayoutId id="2147488407" r:id="rId16"/>
    <p:sldLayoutId id="214748840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45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440" r:id="rId1"/>
    <p:sldLayoutId id="2147488441" r:id="rId2"/>
    <p:sldLayoutId id="2147488442" r:id="rId3"/>
    <p:sldLayoutId id="2147488443" r:id="rId4"/>
    <p:sldLayoutId id="2147488444" r:id="rId5"/>
    <p:sldLayoutId id="2147488445" r:id="rId6"/>
    <p:sldLayoutId id="2147488446" r:id="rId7"/>
    <p:sldLayoutId id="2147488447" r:id="rId8"/>
    <p:sldLayoutId id="2147488448" r:id="rId9"/>
    <p:sldLayoutId id="2147488449" r:id="rId10"/>
    <p:sldLayoutId id="2147488450" r:id="rId11"/>
    <p:sldLayoutId id="2147488451" r:id="rId12"/>
    <p:sldLayoutId id="2147488452" r:id="rId13"/>
    <p:sldLayoutId id="2147488453" r:id="rId14"/>
    <p:sldLayoutId id="2147488454" r:id="rId15"/>
    <p:sldLayoutId id="2147488455" r:id="rId16"/>
    <p:sldLayoutId id="214748845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2023-03-04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8348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470" r:id="rId1"/>
    <p:sldLayoutId id="2147488471" r:id="rId2"/>
    <p:sldLayoutId id="2147488472" r:id="rId3"/>
    <p:sldLayoutId id="2147488473" r:id="rId4"/>
    <p:sldLayoutId id="2147488474" r:id="rId5"/>
    <p:sldLayoutId id="2147488475" r:id="rId6"/>
    <p:sldLayoutId id="2147488476" r:id="rId7"/>
    <p:sldLayoutId id="2147488477" r:id="rId8"/>
    <p:sldLayoutId id="2147488478" r:id="rId9"/>
    <p:sldLayoutId id="2147488479" r:id="rId10"/>
    <p:sldLayoutId id="2147488480" r:id="rId11"/>
    <p:sldLayoutId id="2147488481" r:id="rId12"/>
    <p:sldLayoutId id="2147488482" r:id="rId13"/>
    <p:sldLayoutId id="2147488483" r:id="rId14"/>
    <p:sldLayoutId id="2147488484" r:id="rId15"/>
    <p:sldLayoutId id="2147488485" r:id="rId16"/>
    <p:sldLayoutId id="214748848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2023-03-04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28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500" r:id="rId1"/>
    <p:sldLayoutId id="2147488501" r:id="rId2"/>
    <p:sldLayoutId id="2147488502" r:id="rId3"/>
    <p:sldLayoutId id="2147488503" r:id="rId4"/>
    <p:sldLayoutId id="2147488504" r:id="rId5"/>
    <p:sldLayoutId id="2147488505" r:id="rId6"/>
    <p:sldLayoutId id="2147488506" r:id="rId7"/>
    <p:sldLayoutId id="2147488507" r:id="rId8"/>
    <p:sldLayoutId id="2147488508" r:id="rId9"/>
    <p:sldLayoutId id="2147488509" r:id="rId10"/>
    <p:sldLayoutId id="2147488510" r:id="rId11"/>
    <p:sldLayoutId id="2147488511" r:id="rId12"/>
    <p:sldLayoutId id="2147488512" r:id="rId13"/>
    <p:sldLayoutId id="2147488513" r:id="rId14"/>
    <p:sldLayoutId id="2147488514" r:id="rId15"/>
    <p:sldLayoutId id="2147488515" r:id="rId16"/>
    <p:sldLayoutId id="214748851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2023-03-04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7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536" r:id="rId1"/>
    <p:sldLayoutId id="2147488537" r:id="rId2"/>
    <p:sldLayoutId id="2147488538" r:id="rId3"/>
    <p:sldLayoutId id="2147488539" r:id="rId4"/>
    <p:sldLayoutId id="2147488540" r:id="rId5"/>
    <p:sldLayoutId id="2147488541" r:id="rId6"/>
    <p:sldLayoutId id="2147488542" r:id="rId7"/>
    <p:sldLayoutId id="2147488543" r:id="rId8"/>
    <p:sldLayoutId id="2147488544" r:id="rId9"/>
    <p:sldLayoutId id="2147488545" r:id="rId10"/>
    <p:sldLayoutId id="2147488546" r:id="rId11"/>
    <p:sldLayoutId id="2147488547" r:id="rId12"/>
    <p:sldLayoutId id="2147488548" r:id="rId13"/>
    <p:sldLayoutId id="2147488549" r:id="rId14"/>
    <p:sldLayoutId id="2147488550" r:id="rId15"/>
    <p:sldLayoutId id="2147488551" r:id="rId16"/>
    <p:sldLayoutId id="214748855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60800" y="2318007"/>
            <a:ext cx="8543364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971800" y="2"/>
            <a:ext cx="9157447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34577" y="234157"/>
            <a:ext cx="8031892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나 매일 매일 기뻐해요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나 매일 매일 기뻐해요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예수님 크신 품에 안기어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보호 받는 자녀니까요 </a:t>
            </a:r>
            <a:endParaRPr lang="en-US" altLang="ko-KR" sz="55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2971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864709" y="2"/>
            <a:ext cx="9103659" cy="6858000"/>
          </a:xfrm>
          <a:prstGeom prst="rect">
            <a:avLst/>
          </a:prstGeom>
          <a:solidFill>
            <a:srgbClr val="00206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34032" y="468314"/>
            <a:ext cx="7957752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나 매일 매일 기도해요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나 매일 매일 기도해요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예수님 크신 품에 안기어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보호 받는 자녀니까요</a:t>
            </a:r>
            <a:endParaRPr lang="en-US" altLang="ko-KR" sz="55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2971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864709" y="2"/>
            <a:ext cx="9103659" cy="6858000"/>
          </a:xfrm>
          <a:prstGeom prst="rect">
            <a:avLst/>
          </a:prstGeom>
          <a:solidFill>
            <a:srgbClr val="0000CC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34032" y="468314"/>
            <a:ext cx="7957752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나 매일 매일 감사해요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나 매일 매일 감사해요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예수님 크신 품에 안기어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보호 받는 자녀니까요</a:t>
            </a:r>
            <a:endParaRPr lang="en-US" altLang="ko-KR" sz="55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2971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402645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쬐끔한</a:t>
            </a:r>
            <a: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두손을</a:t>
            </a:r>
            <a: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두손을</a:t>
            </a:r>
            <a: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가지고 </a:t>
            </a:r>
            <a:r>
              <a:rPr lang="ko-KR" altLang="en-US" sz="48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무얼할까</a:t>
            </a:r>
            <a:endParaRPr lang="en-US" altLang="ko-KR" sz="4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어떻게 </a:t>
            </a:r>
            <a:r>
              <a:rPr lang="ko-KR" altLang="en-US" sz="4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무얼할까</a:t>
            </a:r>
            <a:endParaRPr lang="ko-KR" altLang="en-US" sz="48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옳지 옳지 </a:t>
            </a:r>
            <a:r>
              <a:rPr lang="ko-KR" altLang="en-US" sz="4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손모아</a:t>
            </a:r>
            <a: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두손모아</a:t>
            </a:r>
            <a:endParaRPr lang="en-US" altLang="ko-KR" sz="4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기도 기도 해야지</a:t>
            </a:r>
            <a:endParaRPr lang="ko-KR" altLang="en-US" sz="48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무엇할까</a:t>
            </a:r>
            <a:r>
              <a:rPr lang="en-US" altLang="ko-KR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5584340" y="1195506"/>
            <a:ext cx="607608" cy="53457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3901829" y="502508"/>
            <a:ext cx="1461664" cy="128596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096000" y="1253903"/>
            <a:ext cx="607608" cy="53457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rcRect l="11697" t="4611" r="6368" b="9602"/>
          <a:stretch/>
        </p:blipFill>
        <p:spPr>
          <a:xfrm>
            <a:off x="8081321" y="3492843"/>
            <a:ext cx="3179804" cy="2816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55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endParaRPr lang="ko-KR" altLang="en-US" sz="4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앵두같은</a:t>
            </a:r>
            <a: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입술을 입술을 가지고 </a:t>
            </a:r>
            <a:r>
              <a:rPr lang="ko-KR" altLang="en-US" sz="48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무얼할까</a:t>
            </a:r>
            <a:endParaRPr lang="en-US" altLang="ko-KR" sz="4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어떻게 </a:t>
            </a:r>
            <a:r>
              <a:rPr lang="ko-KR" altLang="en-US" sz="4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무얼할까</a:t>
            </a:r>
            <a:endParaRPr lang="ko-KR" altLang="en-US" sz="48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옳지 옳지 </a:t>
            </a:r>
            <a:r>
              <a:rPr lang="ko-KR" altLang="en-US" sz="4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입열어</a:t>
            </a:r>
            <a: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입을 열어 </a:t>
            </a:r>
            <a:endParaRPr lang="en-US" altLang="ko-KR" sz="4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찬송 </a:t>
            </a:r>
            <a: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찬송 </a:t>
            </a:r>
            <a:r>
              <a:rPr lang="ko-KR" altLang="en-US" sz="4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해야지</a:t>
            </a:r>
            <a:endParaRPr lang="en-US" altLang="ko-KR" sz="4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endParaRPr lang="ko-KR" altLang="en-US" sz="48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836" y="3253946"/>
            <a:ext cx="3625068" cy="2831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169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 txBox="1">
            <a:spLocks/>
          </p:cNvSpPr>
          <p:nvPr/>
        </p:nvSpPr>
        <p:spPr>
          <a:xfrm>
            <a:off x="0" y="1047204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쫑긋쫑긋 </a:t>
            </a:r>
            <a:r>
              <a:rPr lang="ko-KR" altLang="en-US" sz="4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두귀를</a:t>
            </a:r>
            <a: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두귀를</a:t>
            </a:r>
            <a: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가지고 </a:t>
            </a:r>
            <a:r>
              <a:rPr lang="ko-KR" altLang="en-US" sz="48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무얼할까</a:t>
            </a:r>
            <a:endParaRPr lang="en-US" altLang="ko-KR" sz="4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어떻게 </a:t>
            </a:r>
            <a:r>
              <a:rPr lang="ko-KR" altLang="en-US" sz="4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무얼할까</a:t>
            </a:r>
            <a:endParaRPr lang="ko-KR" altLang="en-US" sz="48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옳지 옳지 기울여 </a:t>
            </a:r>
            <a:r>
              <a:rPr lang="ko-KR" altLang="en-US" sz="4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귀기울여</a:t>
            </a:r>
            <a: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4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4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</a:t>
            </a:r>
            <a: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들어야지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575" y="2980054"/>
            <a:ext cx="3703393" cy="29736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79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12281647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schemeClr val="bg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 매일 매일 기뻐해요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schemeClr val="bg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 매일 매일 기뻐해요 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schemeClr val="bg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크신 품에 안기어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schemeClr val="bg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보호 받는 자녀니까요 </a:t>
            </a:r>
            <a:endParaRPr lang="en-US" altLang="ko-KR" sz="5400" dirty="0" smtClean="0">
              <a:solidFill>
                <a:schemeClr val="bg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 매일매일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893" y="3959461"/>
            <a:ext cx="4093028" cy="24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37822"/>
            <a:ext cx="12281647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사랑하시는 하나님</a:t>
            </a:r>
            <a:endParaRPr lang="en-US" altLang="ko-KR" sz="5400" dirty="0" smtClean="0">
              <a:solidFill>
                <a:schemeClr val="bg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오직 주만 바라보면서</a:t>
            </a:r>
            <a:endParaRPr lang="en-US" altLang="ko-KR" sz="5400" dirty="0" smtClean="0">
              <a:solidFill>
                <a:schemeClr val="bg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err="1" smtClean="0">
                <a:solidFill>
                  <a:schemeClr val="bg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내마음</a:t>
            </a:r>
            <a:r>
              <a:rPr lang="ko-KR" altLang="en-US" sz="5400" dirty="0" smtClean="0">
                <a:solidFill>
                  <a:schemeClr val="bg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매일매일 준비해요</a:t>
            </a:r>
            <a:endParaRPr lang="en-US" altLang="ko-KR" sz="5400" dirty="0" smtClean="0">
              <a:solidFill>
                <a:schemeClr val="bg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하나님만 사랑할래요</a:t>
            </a:r>
            <a:endParaRPr lang="en-US" altLang="ko-KR" sz="54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401" y="2916247"/>
            <a:ext cx="5448855" cy="39552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l="6260" t="9065" r="4307" b="6106"/>
          <a:stretch/>
        </p:blipFill>
        <p:spPr>
          <a:xfrm>
            <a:off x="9176474" y="2410688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57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506223"/>
            <a:ext cx="12192000" cy="49064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48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</a:t>
            </a:r>
            <a:r>
              <a:rPr lang="ko-KR" altLang="en-US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만나주세요 </a:t>
            </a:r>
            <a:endParaRPr lang="en-US" altLang="ko-KR" sz="48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</a:t>
            </a:r>
            <a:r>
              <a:rPr lang="ko-KR" altLang="en-US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꼭 만나고 싶어요 </a:t>
            </a:r>
            <a:endParaRPr lang="en-US" altLang="ko-KR" sz="48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</a:t>
            </a:r>
            <a:r>
              <a:rPr lang="ko-KR" altLang="en-US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안아주세요 </a:t>
            </a:r>
            <a:endParaRPr lang="en-US" altLang="ko-KR" sz="48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</a:t>
            </a:r>
            <a:r>
              <a:rPr lang="ko-KR" altLang="en-US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품에 꼭 안기고 </a:t>
            </a:r>
            <a:r>
              <a:rPr lang="ko-KR" altLang="en-US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싶어요</a:t>
            </a:r>
            <a: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en-US" altLang="ko-KR" sz="4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나를 만나주세요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761" y="3868845"/>
            <a:ext cx="2317510" cy="31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00000"/>
            <a:ext cx="12281647" cy="49064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이시간</a:t>
            </a:r>
            <a: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마음을 다해 예배합니다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온 맘으로 주님을 높여 드립니다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E87D37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소중한 나의 사랑 고백합니다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A50E82">
                    <a:lumMod val="60000"/>
                    <a:lumOff val="4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사랑해요 나의 예수님</a:t>
            </a:r>
            <a:endParaRPr lang="en-US" altLang="ko-KR" sz="4800" dirty="0" smtClean="0">
              <a:solidFill>
                <a:srgbClr val="A50E82">
                  <a:lumMod val="60000"/>
                  <a:lumOff val="4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50" y="1993706"/>
            <a:ext cx="49911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3613" y="1462792"/>
            <a:ext cx="11041187" cy="4599506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예수님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만나고 싶어요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안아주시고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맘에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오셔서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모든 죄를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용서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사랑으로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꼭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주세요</a:t>
            </a:r>
            <a:endParaRPr lang="ko-KR" altLang="en-US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9490523" y="3994167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10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33_레이어 11.jpg" descr="2022 가사_0033_레이어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35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32_레이어 12.jpg" descr="2022 가사_0032_레이어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01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bg2">
                <a:tint val="97000"/>
                <a:hueMod val="162000"/>
                <a:satMod val="200000"/>
                <a:lumMod val="124000"/>
              </a:schemeClr>
            </a:gs>
            <a:gs pos="56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015" y="0"/>
            <a:ext cx="11935549" cy="6678751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 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하나님께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두 손모아 기도하는 손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친구에게 맛있는것 나눠주는 손</a:t>
            </a:r>
            <a:r>
              <a:rPr lang="en-US" altLang="ko-KR" sz="28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28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endParaRPr lang="en-US" altLang="ko-KR" sz="28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0617" y="4253808"/>
            <a:ext cx="4856977" cy="2604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05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2">
                <a:tint val="97000"/>
                <a:hueMod val="162000"/>
                <a:satMod val="200000"/>
                <a:lumMod val="0"/>
              </a:schemeClr>
            </a:gs>
            <a:gs pos="12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4342"/>
            <a:ext cx="12129247" cy="680186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 입 예쁜 입은 어떤 어떤 입일까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 입 입 예쁜 입은 어떤 어떤 입일까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기쁘게 찬양하는 입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울고있는 친구를 달래주는 입</a:t>
            </a: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9316" y="4225983"/>
            <a:ext cx="4908873" cy="263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7000"/>
                <a:hueMod val="162000"/>
                <a:satMod val="200000"/>
                <a:lumMod val="124000"/>
              </a:schemeClr>
            </a:gs>
            <a:gs pos="50000">
              <a:schemeClr val="bg1">
                <a:lumMod val="95000"/>
                <a:lumOff val="5000"/>
              </a:schemeClr>
            </a:gs>
            <a:gs pos="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675569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800" dirty="0" smtClean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 발 예쁜 발은 어떤 어떤 발일까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 발 발 예쁜 발은 어떤 어떤 발일까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예배하러 교회가는 발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 없는 친구를 전도하는 발</a:t>
            </a:r>
            <a:endParaRPr lang="en-US" altLang="ko-KR" sz="54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9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</p:txBody>
      </p:sp>
      <p:pic>
        <p:nvPicPr>
          <p:cNvPr id="4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8128" y="4072169"/>
            <a:ext cx="5195744" cy="278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67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1304" y="489018"/>
            <a:ext cx="4511919" cy="1123712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암송말씀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59922" y="1612730"/>
            <a:ext cx="11356809" cy="4967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6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rgbClr val="FF0000"/>
                </a:solidFill>
                <a:effectLst>
                  <a:reflection stA="0" endPos="2000" dist="279400" dir="5400000" sy="-100000" algn="bl" rotWithShape="0"/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Narkisim" panose="020E0502050101010101" pitchFamily="34" charset="-79"/>
              </a:rPr>
              <a:t>너희는 세상의 빛이라 </a:t>
            </a:r>
            <a:endParaRPr lang="en-US" altLang="ko-KR" sz="60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FF0000"/>
              </a:solidFill>
              <a:effectLst>
                <a:reflection stA="0" endPos="2000" dist="279400" dir="5400000" sy="-100000" algn="bl" rotWithShape="0"/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rgbClr val="0066FF"/>
                </a:solidFill>
                <a:effectLst>
                  <a:reflection stA="0" endPos="2000" dist="279400" dir="5400000" sy="-100000" algn="bl" rotWithShape="0"/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Narkisim" panose="020E0502050101010101" pitchFamily="34" charset="-79"/>
              </a:rPr>
              <a:t>산 위에 있는 동네가</a:t>
            </a:r>
            <a:endParaRPr lang="en-US" altLang="ko-KR" sz="60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reflection stA="0" endPos="2000" dist="279400" dir="5400000" sy="-100000" algn="bl" rotWithShape="0"/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rgbClr val="0066FF"/>
                </a:solidFill>
                <a:effectLst>
                  <a:reflection stA="0" endPos="2000" dist="279400" dir="5400000" sy="-100000" algn="bl" rotWithShape="0"/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Narkisim" panose="020E0502050101010101" pitchFamily="34" charset="-79"/>
              </a:rPr>
              <a:t>숨겨지지 못할 것이요</a:t>
            </a:r>
            <a:endParaRPr lang="en-US" altLang="ko-KR" sz="7200" b="1" dirty="0">
              <a:solidFill>
                <a:srgbClr val="0066FF"/>
              </a:solidFill>
              <a:effectLst>
                <a:reflection stA="0" endPos="2000" dist="279400" dir="5400000" sy="-100000" algn="bl" rotWithShape="0"/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/>
            <a:endParaRPr lang="en-US" altLang="ko-KR" sz="3600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prstClr val="black"/>
              </a:solidFill>
              <a:effectLst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마태복음 </a:t>
            </a:r>
            <a:r>
              <a:rPr lang="en-US" altLang="ko-KR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5</a:t>
            </a:r>
            <a:r>
              <a:rPr lang="ko-KR" altLang="en-US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장 </a:t>
            </a:r>
            <a:r>
              <a:rPr lang="en-US" altLang="ko-KR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14</a:t>
            </a:r>
            <a:r>
              <a:rPr lang="ko-KR" altLang="en-US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절 말씀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말씀속으로</a:t>
            </a:r>
            <a:r>
              <a:rPr lang="ko-KR" altLang="en-US" sz="8800" dirty="0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10004341" y="102582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272153" y="926101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1718" y="1649376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 좋아 좋아 좋아 </a:t>
            </a: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</a:t>
            </a:r>
            <a:endParaRPr lang="en-US" altLang="ko-KR" sz="54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신나 신나 신나 신나 말씀 듣는 것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~! </a:t>
            </a: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~~!</a:t>
            </a:r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805952" y="1683840"/>
            <a:ext cx="6257364" cy="3490317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9900" b="1" dirty="0">
                <a:ln w="15875" cap="rnd" cmpd="dbl">
                  <a:solidFill>
                    <a:schemeClr val="tx1"/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9900" b="1" dirty="0">
              <a:ln w="15875" cap="rnd" cmpd="dbl">
                <a:solidFill>
                  <a:schemeClr val="tx1"/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9995" y="971877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 하나님 나라 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힘으로도 못가요 하나님 나라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08974" y="214391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5054" t="6754" r="5210" b="3730"/>
          <a:stretch/>
        </p:blipFill>
        <p:spPr>
          <a:xfrm>
            <a:off x="3054144" y="4287696"/>
            <a:ext cx="2342045" cy="234814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082" y="4117398"/>
            <a:ext cx="2525704" cy="25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37271" y="71566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691" y="4263192"/>
            <a:ext cx="3251411" cy="24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1758" y="593853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벼슬로도 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지식으로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324" y="3677916"/>
            <a:ext cx="6039913" cy="386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606927" y="426799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어여뻐도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 착해도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11" y="3850298"/>
            <a:ext cx="3582866" cy="31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1.xml><?xml version="1.0" encoding="utf-8"?>
<a:theme xmlns:a="http://schemas.openxmlformats.org/drawingml/2006/main" name="3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5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7.xml><?xml version="1.0" encoding="utf-8"?>
<a:theme xmlns:a="http://schemas.openxmlformats.org/drawingml/2006/main" name="이온">
  <a:themeElements>
    <a:clrScheme name="사용자 지정 12">
      <a:dk1>
        <a:sysClr val="windowText" lastClr="000000"/>
      </a:dk1>
      <a:lt1>
        <a:sysClr val="window" lastClr="FFFFFF"/>
      </a:lt1>
      <a:dk2>
        <a:srgbClr val="F8FFB9"/>
      </a:dk2>
      <a:lt2>
        <a:srgbClr val="92D050"/>
      </a:lt2>
      <a:accent1>
        <a:srgbClr val="FB6B67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FDB5B3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9.xml><?xml version="1.0" encoding="utf-8"?>
<a:theme xmlns:a="http://schemas.openxmlformats.org/drawingml/2006/main" name="4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5821</TotalTime>
  <Words>495</Words>
  <Application>Microsoft Office PowerPoint</Application>
  <PresentationFormat>와이드스크린</PresentationFormat>
  <Paragraphs>176</Paragraphs>
  <Slides>41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11</vt:i4>
      </vt:variant>
      <vt:variant>
        <vt:lpstr>슬라이드 제목</vt:lpstr>
      </vt:variant>
      <vt:variant>
        <vt:i4>41</vt:i4>
      </vt:variant>
    </vt:vector>
  </HeadingPairs>
  <TitlesOfParts>
    <vt:vector size="70" baseType="lpstr">
      <vt:lpstr>Asia유치원B</vt:lpstr>
      <vt:lpstr>FB바이올렛M</vt:lpstr>
      <vt:lpstr>HY견고딕</vt:lpstr>
      <vt:lpstr>HY중고딕</vt:lpstr>
      <vt:lpstr>HY헤드라인M</vt:lpstr>
      <vt:lpstr>-굴렁쇠M</vt:lpstr>
      <vt:lpstr>굴림</vt:lpstr>
      <vt:lpstr>맑은 고딕</vt:lpstr>
      <vt:lpstr>휴먼둥근헤드라인</vt:lpstr>
      <vt:lpstr>휴먼모음T</vt:lpstr>
      <vt:lpstr>Arial</vt:lpstr>
      <vt:lpstr>Calibri</vt:lpstr>
      <vt:lpstr>Calibri Light</vt:lpstr>
      <vt:lpstr>Century Gothic</vt:lpstr>
      <vt:lpstr>Narkisim</vt:lpstr>
      <vt:lpstr>Rockwell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2_이온</vt:lpstr>
      <vt:lpstr>5_슬라이스</vt:lpstr>
      <vt:lpstr>이온</vt:lpstr>
      <vt:lpstr>슬라이스</vt:lpstr>
      <vt:lpstr>4_이온</vt:lpstr>
      <vt:lpstr>1_슬라이스</vt:lpstr>
      <vt:lpstr>3_이온</vt:lpstr>
      <vt:lpstr>PowerPoint 프레젠테이션</vt:lpstr>
      <vt:lpstr>예수님 만나고 싶어요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1044</cp:revision>
  <dcterms:created xsi:type="dcterms:W3CDTF">2021-01-04T13:13:52Z</dcterms:created>
  <dcterms:modified xsi:type="dcterms:W3CDTF">2023-03-04T14:32:42Z</dcterms:modified>
</cp:coreProperties>
</file>