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1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2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435" r:id="rId7"/>
    <p:sldMasterId id="2147491453" r:id="rId8"/>
    <p:sldMasterId id="2147491483" r:id="rId9"/>
    <p:sldMasterId id="2147491537" r:id="rId10"/>
    <p:sldMasterId id="2147491585" r:id="rId11"/>
    <p:sldMasterId id="2147491603" r:id="rId12"/>
    <p:sldMasterId id="2147491621" r:id="rId13"/>
  </p:sldMasterIdLst>
  <p:notesMasterIdLst>
    <p:notesMasterId r:id="rId47"/>
  </p:notesMasterIdLst>
  <p:sldIdLst>
    <p:sldId id="2300" r:id="rId14"/>
    <p:sldId id="925" r:id="rId15"/>
    <p:sldId id="2398" r:id="rId16"/>
    <p:sldId id="2399" r:id="rId17"/>
    <p:sldId id="2373" r:id="rId18"/>
    <p:sldId id="2361" r:id="rId19"/>
    <p:sldId id="2416" r:id="rId20"/>
    <p:sldId id="2417" r:id="rId21"/>
    <p:sldId id="2390" r:id="rId22"/>
    <p:sldId id="2418" r:id="rId23"/>
    <p:sldId id="2400" r:id="rId24"/>
    <p:sldId id="2401" r:id="rId25"/>
    <p:sldId id="393" r:id="rId26"/>
    <p:sldId id="2389" r:id="rId27"/>
    <p:sldId id="413" r:id="rId28"/>
    <p:sldId id="414" r:id="rId29"/>
    <p:sldId id="2194" r:id="rId30"/>
    <p:sldId id="416" r:id="rId31"/>
    <p:sldId id="2388" r:id="rId32"/>
    <p:sldId id="359" r:id="rId33"/>
    <p:sldId id="533" r:id="rId34"/>
    <p:sldId id="941" r:id="rId35"/>
    <p:sldId id="2374" r:id="rId36"/>
    <p:sldId id="332" r:id="rId37"/>
    <p:sldId id="333" r:id="rId38"/>
    <p:sldId id="334" r:id="rId39"/>
    <p:sldId id="335" r:id="rId40"/>
    <p:sldId id="338" r:id="rId41"/>
    <p:sldId id="2419" r:id="rId42"/>
    <p:sldId id="329" r:id="rId43"/>
    <p:sldId id="330" r:id="rId44"/>
    <p:sldId id="331" r:id="rId45"/>
    <p:sldId id="336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F"/>
    <a:srgbClr val="0066FF"/>
    <a:srgbClr val="1ADA63"/>
    <a:srgbClr val="FF51CC"/>
    <a:srgbClr val="3333FF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1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0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1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546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5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90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732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85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54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291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791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143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6111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472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992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763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267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26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124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861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734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212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128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0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519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059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5611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343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8845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12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597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810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3721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230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2029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7690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4595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50940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7872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201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04060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05234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78515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677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132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41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391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8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413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2093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933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844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279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9899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820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82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191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738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088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578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757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542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89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057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738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68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26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2496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222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3804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4781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2711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890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190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2650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3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2115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4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6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6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8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7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3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9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62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94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08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578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91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753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00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8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7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1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7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182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8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38" r:id="rId1"/>
    <p:sldLayoutId id="2147491539" r:id="rId2"/>
    <p:sldLayoutId id="2147491540" r:id="rId3"/>
    <p:sldLayoutId id="2147491541" r:id="rId4"/>
    <p:sldLayoutId id="2147491542" r:id="rId5"/>
    <p:sldLayoutId id="2147491543" r:id="rId6"/>
    <p:sldLayoutId id="2147491544" r:id="rId7"/>
    <p:sldLayoutId id="2147491545" r:id="rId8"/>
    <p:sldLayoutId id="2147491546" r:id="rId9"/>
    <p:sldLayoutId id="2147491547" r:id="rId10"/>
    <p:sldLayoutId id="2147491548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87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04" r:id="rId1"/>
    <p:sldLayoutId id="2147491605" r:id="rId2"/>
    <p:sldLayoutId id="2147491606" r:id="rId3"/>
    <p:sldLayoutId id="2147491607" r:id="rId4"/>
    <p:sldLayoutId id="2147491608" r:id="rId5"/>
    <p:sldLayoutId id="2147491609" r:id="rId6"/>
    <p:sldLayoutId id="2147491610" r:id="rId7"/>
    <p:sldLayoutId id="2147491611" r:id="rId8"/>
    <p:sldLayoutId id="2147491612" r:id="rId9"/>
    <p:sldLayoutId id="2147491613" r:id="rId10"/>
    <p:sldLayoutId id="2147491614" r:id="rId11"/>
    <p:sldLayoutId id="2147491615" r:id="rId12"/>
    <p:sldLayoutId id="2147491616" r:id="rId13"/>
    <p:sldLayoutId id="2147491617" r:id="rId14"/>
    <p:sldLayoutId id="2147491618" r:id="rId15"/>
    <p:sldLayoutId id="2147491619" r:id="rId16"/>
    <p:sldLayoutId id="214749162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11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622" r:id="rId1"/>
    <p:sldLayoutId id="2147491623" r:id="rId2"/>
    <p:sldLayoutId id="2147491624" r:id="rId3"/>
    <p:sldLayoutId id="2147491625" r:id="rId4"/>
    <p:sldLayoutId id="2147491626" r:id="rId5"/>
    <p:sldLayoutId id="2147491627" r:id="rId6"/>
    <p:sldLayoutId id="2147491628" r:id="rId7"/>
    <p:sldLayoutId id="2147491629" r:id="rId8"/>
    <p:sldLayoutId id="2147491630" r:id="rId9"/>
    <p:sldLayoutId id="2147491631" r:id="rId10"/>
    <p:sldLayoutId id="2147491632" r:id="rId11"/>
    <p:sldLayoutId id="2147491633" r:id="rId12"/>
    <p:sldLayoutId id="2147491634" r:id="rId13"/>
    <p:sldLayoutId id="2147491635" r:id="rId14"/>
    <p:sldLayoutId id="2147491636" r:id="rId15"/>
    <p:sldLayoutId id="2147491637" r:id="rId16"/>
    <p:sldLayoutId id="2147491638" r:id="rId17"/>
    <p:sldLayoutId id="2147491639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2024-05-25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2024-05-25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  <p:sldLayoutId id="2147491441" r:id="rId6"/>
    <p:sldLayoutId id="2147491442" r:id="rId7"/>
    <p:sldLayoutId id="2147491443" r:id="rId8"/>
    <p:sldLayoutId id="2147491444" r:id="rId9"/>
    <p:sldLayoutId id="2147491445" r:id="rId10"/>
    <p:sldLayoutId id="2147491446" r:id="rId11"/>
    <p:sldLayoutId id="2147491447" r:id="rId12"/>
    <p:sldLayoutId id="2147491448" r:id="rId13"/>
    <p:sldLayoutId id="2147491449" r:id="rId14"/>
    <p:sldLayoutId id="2147491450" r:id="rId15"/>
    <p:sldLayoutId id="2147491451" r:id="rId16"/>
    <p:sldLayoutId id="21474914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17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54" r:id="rId1"/>
    <p:sldLayoutId id="2147491455" r:id="rId2"/>
    <p:sldLayoutId id="2147491456" r:id="rId3"/>
    <p:sldLayoutId id="2147491457" r:id="rId4"/>
    <p:sldLayoutId id="2147491458" r:id="rId5"/>
    <p:sldLayoutId id="2147491459" r:id="rId6"/>
    <p:sldLayoutId id="2147491460" r:id="rId7"/>
    <p:sldLayoutId id="2147491461" r:id="rId8"/>
    <p:sldLayoutId id="2147491462" r:id="rId9"/>
    <p:sldLayoutId id="2147491463" r:id="rId10"/>
    <p:sldLayoutId id="2147491464" r:id="rId11"/>
    <p:sldLayoutId id="2147491465" r:id="rId12"/>
    <p:sldLayoutId id="2147491466" r:id="rId13"/>
    <p:sldLayoutId id="2147491467" r:id="rId14"/>
    <p:sldLayoutId id="2147491468" r:id="rId15"/>
    <p:sldLayoutId id="2147491469" r:id="rId16"/>
    <p:sldLayoutId id="214749147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2024-05-25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84" r:id="rId1"/>
    <p:sldLayoutId id="2147491485" r:id="rId2"/>
    <p:sldLayoutId id="2147491486" r:id="rId3"/>
    <p:sldLayoutId id="2147491487" r:id="rId4"/>
    <p:sldLayoutId id="2147491488" r:id="rId5"/>
    <p:sldLayoutId id="2147491489" r:id="rId6"/>
    <p:sldLayoutId id="2147491490" r:id="rId7"/>
    <p:sldLayoutId id="2147491491" r:id="rId8"/>
    <p:sldLayoutId id="2147491492" r:id="rId9"/>
    <p:sldLayoutId id="2147491493" r:id="rId10"/>
    <p:sldLayoutId id="2147491494" r:id="rId11"/>
    <p:sldLayoutId id="2147491495" r:id="rId12"/>
    <p:sldLayoutId id="2147491496" r:id="rId13"/>
    <p:sldLayoutId id="2147491497" r:id="rId14"/>
    <p:sldLayoutId id="2147491498" r:id="rId15"/>
    <p:sldLayoutId id="2147491499" r:id="rId16"/>
    <p:sldLayoutId id="214749150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2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7976"/>
            <a:ext cx="12192000" cy="5632311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endParaRPr lang="en-US" altLang="ko-KR" sz="400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en-US" altLang="ko-KR" sz="36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I </a:t>
            </a:r>
            <a:r>
              <a:rPr lang="en-US" altLang="ko-KR" sz="36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wanna</a:t>
            </a:r>
            <a:r>
              <a:rPr lang="en-US" altLang="ko-KR" sz="36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pray </a:t>
            </a:r>
            <a:r>
              <a:rPr lang="en-US" altLang="ko-KR" sz="36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pray</a:t>
            </a:r>
            <a:r>
              <a:rPr lang="en-US" altLang="ko-KR" sz="36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endParaRPr lang="en-US" altLang="ko-KR" sz="360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en-US" altLang="ko-KR" sz="36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I </a:t>
            </a:r>
            <a:r>
              <a:rPr lang="en-US" altLang="ko-KR" sz="36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will pray </a:t>
            </a:r>
            <a:r>
              <a:rPr lang="en-US" altLang="ko-KR" sz="36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pray</a:t>
            </a:r>
            <a:r>
              <a:rPr lang="en-US" altLang="ko-KR" sz="36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r>
              <a:rPr lang="ko-KR" altLang="en-US" sz="48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기도할래요</a:t>
            </a:r>
            <a:endParaRPr lang="ko-KR" altLang="en-US" sz="48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4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예수님이 가르쳐 주신대로 나 목소리 </a:t>
            </a:r>
            <a:r>
              <a:rPr lang="ko-KR" altLang="en-US" sz="48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높여</a:t>
            </a:r>
            <a:endParaRPr lang="en-US" altLang="ko-KR" sz="480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ko-KR" altLang="en-US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en-US" altLang="ko-KR" sz="36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Let's pray everyday</a:t>
            </a:r>
            <a:r>
              <a:rPr lang="en-US" altLang="ko-KR" sz="36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</a:t>
            </a:r>
          </a:p>
          <a:p>
            <a:pPr lvl="1"/>
            <a:r>
              <a:rPr lang="en-US" altLang="ko-KR" sz="36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Let's </a:t>
            </a:r>
            <a:r>
              <a:rPr lang="en-US" altLang="ko-KR" sz="36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pray everybody! </a:t>
            </a:r>
            <a:r>
              <a:rPr lang="ko-KR" altLang="en-US" sz="48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기도할래요</a:t>
            </a:r>
          </a:p>
          <a:p>
            <a:pPr lvl="1"/>
            <a:r>
              <a:rPr lang="ko-KR" altLang="en-US" sz="480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예수님의 이름으로 나 </a:t>
            </a:r>
            <a:r>
              <a:rPr lang="ko-KR" altLang="en-US" sz="48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기도할래요</a:t>
            </a:r>
            <a:endParaRPr lang="en-US" altLang="ko-KR" sz="360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sz="360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39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831977" y="2"/>
            <a:ext cx="9360023" cy="6858000"/>
          </a:xfrm>
          <a:prstGeom prst="rect">
            <a:avLst/>
          </a:prstGeom>
          <a:solidFill>
            <a:srgbClr val="0066FF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49836" y="92114"/>
            <a:ext cx="8942164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나의 기도 듣고 계시죠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목소린 작지만 듣고 </a:t>
            </a: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계시죠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작고 작은 기도를 들어주시는 그 사랑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작고 약한 우리를 품어주시는 그 은혜</a:t>
            </a:r>
            <a:endParaRPr lang="en-US" altLang="ko-KR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173"/>
            <a:ext cx="2831977" cy="40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796466" y="0"/>
            <a:ext cx="9395534" cy="6858000"/>
          </a:xfrm>
          <a:prstGeom prst="rect">
            <a:avLst/>
          </a:prstGeom>
          <a:solidFill>
            <a:srgbClr val="0066FF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243922" y="468314"/>
            <a:ext cx="838408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오늘도 난 기도해요 </a:t>
            </a:r>
            <a:endParaRPr lang="en-US" altLang="ko-KR" sz="6000" dirty="0" smtClean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60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</a:t>
            </a: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뜻이 이뤄지기를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참 좋으신 주님 이 시간 </a:t>
            </a:r>
            <a:endParaRPr lang="en-US" altLang="ko-KR" sz="6000" dirty="0" smtClean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60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0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기도를 들어 주세요</a:t>
            </a:r>
            <a:endParaRPr lang="en-US" altLang="ko-KR" sz="60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831"/>
            <a:ext cx="2796466" cy="34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5399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16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 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우리가 두 손 모아 기도해요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무릎 꿇고 </a:t>
            </a: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예수님께 나의 마음을 드려요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누구에게도 할 수 없었던 나의 이야기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 되시는 예수님께서 들어주세요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2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679" b="19773"/>
          <a:stretch/>
        </p:blipFill>
        <p:spPr>
          <a:xfrm>
            <a:off x="8484909" y="452846"/>
            <a:ext cx="3515276" cy="2403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1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사랑으로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 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말씀 안에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endParaRPr lang="en-US" altLang="ko-KR" sz="12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예수님처럼 기도하고 예수님처럼 섬기며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믿음으로 자라가요</a:t>
            </a:r>
            <a:r>
              <a:rPr lang="en-US" altLang="ko-KR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 </a:t>
            </a: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</a:t>
            </a: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005943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11" y="1323702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5212" y="130604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25" y="1468003"/>
            <a:ext cx="11486607" cy="5116294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나를 모든 환난에서 건지신 여호와의 사자께서 </a:t>
            </a:r>
            <a:endParaRPr lang="en-US" altLang="ko-KR" sz="4400" dirty="0" smtClean="0">
              <a:ln w="0"/>
              <a:solidFill>
                <a:srgbClr val="00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아이들에게 복을 주시오며 </a:t>
            </a:r>
            <a:endParaRPr lang="en-US" altLang="ko-KR" sz="4400" dirty="0" smtClean="0">
              <a:ln w="0"/>
              <a:solidFill>
                <a:srgbClr val="00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이들로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이름과 </a:t>
            </a:r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조상 아브라함과 </a:t>
            </a:r>
            <a:endParaRPr lang="en-US" altLang="ko-KR" sz="4400" dirty="0" smtClean="0">
              <a:ln w="0"/>
              <a:solidFill>
                <a:srgbClr val="00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이삭의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이름으로 </a:t>
            </a:r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칭하게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하시오며 </a:t>
            </a:r>
            <a:endParaRPr lang="en-US" altLang="ko-KR" sz="4400" dirty="0" smtClean="0">
              <a:ln w="0"/>
              <a:solidFill>
                <a:srgbClr val="00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4400" dirty="0" smtClean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이들이 </a:t>
            </a:r>
            <a:r>
              <a:rPr lang="ko-KR" altLang="en-US" sz="4400" dirty="0">
                <a:ln w="0"/>
                <a:solidFill>
                  <a:srgbClr val="00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세상에서 번식되게 하시기를 원하나이다</a:t>
            </a:r>
            <a:endParaRPr lang="en-US" altLang="ko-KR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48</a:t>
            </a:r>
            <a:r>
              <a:rPr lang="ko-KR" alt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16</a:t>
            </a:r>
            <a:r>
              <a:rPr lang="ko-KR" alt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아멘 </a:t>
            </a:r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44390" y="1190004"/>
            <a:ext cx="12112277" cy="5244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ko-KR" altLang="en-US" sz="8000" dirty="0">
              <a:solidFill>
                <a:srgbClr val="92D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393134" y="21502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7200" dirty="0" err="1" smtClean="0"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생일축하합니다</a:t>
            </a:r>
            <a:endParaRPr lang="ko-KR" altLang="en-US" sz="7200" dirty="0"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520125" y="479471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/>
            </a:r>
            <a:br>
              <a:rPr lang="en-US" altLang="ko-KR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</a:br>
            <a:endParaRPr lang="en-US" altLang="ko-KR" sz="54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endParaRPr lang="en-US" altLang="ko-KR" sz="900" dirty="0" smtClean="0">
              <a:solidFill>
                <a:schemeClr val="bg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r>
              <a:rPr lang="ko-KR" altLang="en-US" sz="19900" dirty="0" err="1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박로제</a:t>
            </a:r>
            <a:r>
              <a:rPr lang="ko-KR" altLang="en-US" sz="19900" dirty="0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ko-KR" altLang="en-US" sz="19900" dirty="0">
              <a:solidFill>
                <a:schemeClr val="bg1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644" b="56018"/>
          <a:stretch/>
        </p:blipFill>
        <p:spPr>
          <a:xfrm>
            <a:off x="-864922" y="605753"/>
            <a:ext cx="5894331" cy="20026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644" b="56018"/>
          <a:stretch/>
        </p:blipFill>
        <p:spPr>
          <a:xfrm>
            <a:off x="7065984" y="729165"/>
            <a:ext cx="5894331" cy="200262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644" b="56018"/>
          <a:stretch/>
        </p:blipFill>
        <p:spPr>
          <a:xfrm>
            <a:off x="3175708" y="727731"/>
            <a:ext cx="5894331" cy="200262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50" y="2438977"/>
            <a:ext cx="3231355" cy="35940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3614" y="4731540"/>
            <a:ext cx="2589301" cy="19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어떻게 기도할까요</a:t>
            </a:r>
            <a:r>
              <a:rPr lang="en-US" altLang="ko-KR" sz="54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?</a:t>
            </a:r>
            <a:endParaRPr lang="ko-KR" altLang="en-US" sz="5400" dirty="0">
              <a:solidFill>
                <a:prstClr val="black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어떻게 기도해야 할지</a:t>
            </a:r>
            <a:r>
              <a:rPr lang="en-US" altLang="ko-KR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 아직 잘 모르지만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</a:t>
            </a: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우리를 위하여</a:t>
            </a:r>
            <a:r>
              <a:rPr lang="en-US" altLang="ko-KR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가르쳐준 기도가 있죠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125" y="3996504"/>
            <a:ext cx="2205267" cy="274555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631" y="2003321"/>
            <a:ext cx="1110494" cy="15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불러봐요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이름</a:t>
            </a:r>
            <a:r>
              <a:rPr lang="en-US" altLang="ko-KR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 smtClean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찬양해요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</a:t>
            </a: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솜씨</a:t>
            </a:r>
            <a:endParaRPr lang="en-US" altLang="ko-KR" sz="6600" dirty="0"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간구해요 나의 모든 마음</a:t>
            </a:r>
            <a:r>
              <a:rPr lang="ko-KR" altLang="en-US" sz="6600" dirty="0">
                <a:solidFill>
                  <a:schemeClr val="accent2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600" dirty="0" smtClean="0">
              <a:solidFill>
                <a:schemeClr val="accent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예수님의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이름으로</a:t>
            </a: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0145" y="4025777"/>
            <a:ext cx="2152001" cy="267924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732" y="2356899"/>
            <a:ext cx="3493721" cy="413483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550" y="2039233"/>
            <a:ext cx="1110494" cy="15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149624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주제 </a:t>
            </a:r>
            <a:r>
              <a:rPr lang="ko-KR" altLang="en-US" sz="6000" b="1" dirty="0" err="1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요절송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770" y="1208190"/>
            <a:ext cx="10467975" cy="5414248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000" dirty="0">
                <a:ln w="0"/>
                <a:solidFill>
                  <a:srgbClr val="FF51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기뻐하라 쉬지 말고 기도하라 </a:t>
            </a:r>
            <a:endParaRPr lang="en-US" altLang="ko-KR" sz="6000" dirty="0" smtClean="0">
              <a:ln w="0"/>
              <a:solidFill>
                <a:srgbClr val="FF51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dirty="0" smtClean="0">
                <a:ln w="0"/>
                <a:solidFill>
                  <a:srgbClr val="FF51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범사에 </a:t>
            </a:r>
            <a:r>
              <a:rPr lang="ko-KR" altLang="en-US" sz="6000" dirty="0">
                <a:ln w="0"/>
                <a:solidFill>
                  <a:srgbClr val="FF51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감사하라 </a:t>
            </a:r>
            <a:endParaRPr lang="en-US" altLang="ko-KR" sz="6000" dirty="0" smtClean="0">
              <a:ln w="0"/>
              <a:solidFill>
                <a:srgbClr val="FF51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dirty="0" smtClean="0">
                <a:ln w="0"/>
                <a:solidFill>
                  <a:srgbClr val="3737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이것이 </a:t>
            </a:r>
            <a:r>
              <a:rPr lang="ko-KR" altLang="en-US" sz="6000" dirty="0">
                <a:ln w="0"/>
                <a:solidFill>
                  <a:srgbClr val="3737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그리스도 예수 안에서 </a:t>
            </a:r>
            <a:endParaRPr lang="en-US" altLang="ko-KR" sz="6000" dirty="0" smtClean="0">
              <a:ln w="0"/>
              <a:solidFill>
                <a:srgbClr val="3737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6000" dirty="0" smtClean="0">
                <a:ln w="0"/>
                <a:solidFill>
                  <a:srgbClr val="3737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너희를 </a:t>
            </a:r>
            <a:r>
              <a:rPr lang="ko-KR" altLang="en-US" sz="6000" dirty="0">
                <a:ln w="0"/>
                <a:solidFill>
                  <a:srgbClr val="3737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향하신 하나님의 </a:t>
            </a:r>
            <a:r>
              <a:rPr lang="ko-KR" altLang="en-US" sz="6000" dirty="0" smtClean="0">
                <a:ln w="0"/>
                <a:solidFill>
                  <a:srgbClr val="3737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뜻이니라</a:t>
            </a:r>
            <a:endParaRPr lang="en-US" altLang="ko-KR" sz="6000" dirty="0" smtClean="0">
              <a:ln w="0"/>
              <a:solidFill>
                <a:srgbClr val="3737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 smtClean="0">
              <a:ln/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err="1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데살로니가전서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5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18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아멘 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29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3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232003"/>
            <a:ext cx="3888419" cy="760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8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기도 할래요</a:t>
            </a:r>
            <a:endParaRPr lang="ko-KR" altLang="en-US" sz="48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192000" cy="5293757"/>
          </a:xfrm>
          <a:prstGeom prst="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endParaRPr lang="en-US" altLang="ko-KR" sz="40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en-US" altLang="ko-KR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Oh</a:t>
            </a:r>
            <a:r>
              <a:rPr lang="en-US" altLang="ko-KR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r>
              <a:rPr lang="ko-KR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좋으신 하나님 내 기도 들으시는 주님</a:t>
            </a:r>
          </a:p>
          <a:p>
            <a:pPr lvl="1"/>
            <a:r>
              <a:rPr lang="ko-KR" alt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날 사랑하고 늘 나와 함께 </a:t>
            </a:r>
            <a:r>
              <a:rPr lang="ko-KR" alt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하시죠</a:t>
            </a:r>
            <a:endParaRPr lang="en-US" altLang="ko-KR" sz="5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ko-KR" alt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r>
              <a:rPr lang="ko-KR" altLang="en-US" sz="5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</a:t>
            </a:r>
            <a:r>
              <a:rPr lang="en-US" altLang="ko-KR" sz="5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 </a:t>
            </a:r>
            <a:r>
              <a:rPr lang="ko-KR" altLang="en-US" sz="5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믿어요 알아요 그래서 낮에도 밤에도</a:t>
            </a:r>
          </a:p>
          <a:p>
            <a:pPr lvl="1"/>
            <a:r>
              <a:rPr lang="ko-KR" altLang="en-US" sz="5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혼자여도 함께여도 항상 기도할 수 </a:t>
            </a:r>
            <a:r>
              <a:rPr lang="ko-KR" altLang="en-US" sz="5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있죠</a:t>
            </a:r>
            <a:endParaRPr lang="en-US" altLang="ko-KR" sz="5400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/>
            <a:endParaRPr lang="en-US" altLang="ko-KR" sz="5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2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2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4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9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9145</TotalTime>
  <Words>499</Words>
  <Application>Microsoft Office PowerPoint</Application>
  <PresentationFormat>와이드스크린</PresentationFormat>
  <Paragraphs>157</Paragraphs>
  <Slides>33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13</vt:i4>
      </vt:variant>
      <vt:variant>
        <vt:lpstr>슬라이드 제목</vt:lpstr>
      </vt:variant>
      <vt:variant>
        <vt:i4>33</vt:i4>
      </vt:variant>
    </vt:vector>
  </HeadingPairs>
  <TitlesOfParts>
    <vt:vector size="61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굴림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5_이온</vt:lpstr>
      <vt:lpstr>4_슬라이스</vt:lpstr>
      <vt:lpstr>슬라이스</vt:lpstr>
      <vt:lpstr>1_추억</vt:lpstr>
      <vt:lpstr>이온</vt:lpstr>
      <vt:lpstr>1_이온</vt:lpstr>
      <vt:lpstr>3_이온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1567</cp:revision>
  <dcterms:created xsi:type="dcterms:W3CDTF">2021-01-04T13:13:52Z</dcterms:created>
  <dcterms:modified xsi:type="dcterms:W3CDTF">2024-05-25T12:06:14Z</dcterms:modified>
</cp:coreProperties>
</file>