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33"/>
    <a:srgbClr val="CC0066"/>
    <a:srgbClr val="800000"/>
    <a:srgbClr val="CC00FF"/>
    <a:srgbClr val="FF0066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6" autoAdjust="0"/>
    <p:restoredTop sz="94660"/>
  </p:normalViewPr>
  <p:slideViewPr>
    <p:cSldViewPr>
      <p:cViewPr varScale="1">
        <p:scale>
          <a:sx n="92" d="100"/>
          <a:sy n="92" d="100"/>
        </p:scale>
        <p:origin x="-1038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C968D-4A32-4A95-B5F0-6367D942DF10}" type="datetimeFigureOut">
              <a:rPr lang="ko-KR" altLang="en-US" smtClean="0"/>
              <a:pPr/>
              <a:t>2014-06-28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63BCF-0100-4F13-B3DC-14D1A7FA77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그룹 105"/>
          <p:cNvGrpSpPr/>
          <p:nvPr/>
        </p:nvGrpSpPr>
        <p:grpSpPr>
          <a:xfrm>
            <a:off x="0" y="0"/>
            <a:ext cx="3296816" cy="6858000"/>
            <a:chOff x="0" y="0"/>
            <a:chExt cx="3296816" cy="6858000"/>
          </a:xfrm>
        </p:grpSpPr>
        <p:pic>
          <p:nvPicPr>
            <p:cNvPr id="2051" name="Picture 3" descr="C:\Users\pc\Desktop\123123123.jpg"/>
            <p:cNvPicPr>
              <a:picLocks noChangeAspect="1" noChangeArrowheads="1"/>
            </p:cNvPicPr>
            <p:nvPr/>
          </p:nvPicPr>
          <p:blipFill>
            <a:blip r:embed="rId2" cstate="print"/>
            <a:srcRect l="5930" t="3061" r="6495"/>
            <a:stretch>
              <a:fillRect/>
            </a:stretch>
          </p:blipFill>
          <p:spPr bwMode="auto">
            <a:xfrm>
              <a:off x="0" y="0"/>
              <a:ext cx="3296816" cy="1772816"/>
            </a:xfrm>
            <a:prstGeom prst="rect">
              <a:avLst/>
            </a:prstGeom>
            <a:noFill/>
          </p:spPr>
        </p:pic>
        <p:pic>
          <p:nvPicPr>
            <p:cNvPr id="1026" name="Picture 2" descr="C:\Users\pc\Desktop\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21108123">
              <a:off x="1524030" y="191809"/>
              <a:ext cx="335878" cy="510772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318360" y="1743101"/>
              <a:ext cx="2643212" cy="325650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prstTxWarp prst="textPlain">
                <a:avLst/>
              </a:prstTxWarp>
              <a:noAutofit/>
            </a:bodyPr>
            <a:lstStyle/>
            <a:p>
              <a:pPr algn="ctr"/>
              <a:r>
                <a:rPr lang="ko-KR" altLang="en-US" sz="2800" smtClean="0">
                  <a:solidFill>
                    <a:srgbClr val="990033"/>
                  </a:solidFill>
                  <a:latin typeface="HY울릉도M" pitchFamily="18" charset="-127"/>
                  <a:ea typeface="(환)제목라운드(중간)체" pitchFamily="18" charset="-127"/>
                </a:rPr>
                <a:t>유치부 여름성경학교</a:t>
              </a:r>
              <a:endParaRPr lang="ko-KR" altLang="en-US" sz="2800">
                <a:solidFill>
                  <a:srgbClr val="990033"/>
                </a:solidFill>
                <a:latin typeface="HY울릉도M" pitchFamily="18" charset="-127"/>
                <a:ea typeface="(환)제목라운드(중간)체" pitchFamily="18" charset="-127"/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245501" y="2215255"/>
              <a:ext cx="2928082" cy="2387384"/>
            </a:xfrm>
            <a:prstGeom prst="rect">
              <a:avLst/>
            </a:prstGeom>
            <a:noFill/>
          </p:spPr>
          <p:txBody>
            <a:bodyPr wrap="none" lIns="0" tIns="0" rIns="0" bIns="0" anchor="t">
              <a:noAutofit/>
            </a:bodyPr>
            <a:lstStyle/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ko-KR" altLang="en-US" sz="1200" b="1" smtClean="0"/>
                <a:t> 주제 </a:t>
              </a:r>
              <a:r>
                <a:rPr lang="en-US" altLang="ko-KR" sz="1200" b="1" smtClean="0"/>
                <a:t>: </a:t>
              </a:r>
              <a:r>
                <a:rPr lang="ko-KR" altLang="en-US" sz="1200" b="1" smtClean="0"/>
                <a:t>성막은 살아있다</a:t>
              </a:r>
              <a:r>
                <a:rPr lang="en-US" altLang="ko-KR" sz="1200" b="1" smtClean="0"/>
                <a:t>,</a:t>
              </a:r>
              <a:r>
                <a:rPr lang="ko-KR" altLang="en-US" sz="1200" b="1" smtClean="0"/>
                <a:t> </a:t>
              </a:r>
              <a:r>
                <a:rPr lang="en-US" altLang="ko-KR" sz="1200" b="1" smtClean="0"/>
                <a:t/>
              </a:r>
              <a:br>
                <a:rPr lang="en-US" altLang="ko-KR" sz="1200" b="1" smtClean="0"/>
              </a:br>
              <a:r>
                <a:rPr lang="en-US" altLang="ko-KR" sz="1200" b="1" smtClean="0"/>
                <a:t>                    </a:t>
              </a:r>
              <a:r>
                <a:rPr lang="en-US" altLang="ko-KR" sz="1200" b="1" smtClean="0"/>
                <a:t>  </a:t>
              </a:r>
              <a:r>
                <a:rPr lang="ko-KR" altLang="en-US" sz="1200" b="1" smtClean="0"/>
                <a:t>하나님을 만나요</a:t>
              </a:r>
              <a:r>
                <a:rPr lang="en-US" altLang="ko-KR" sz="1200" b="1" smtClean="0"/>
                <a:t>.</a:t>
              </a:r>
            </a:p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en-US" altLang="ko-KR" sz="1200" b="1"/>
                <a:t> </a:t>
              </a:r>
              <a:r>
                <a:rPr lang="ko-KR" altLang="en-US" sz="1200" b="1" smtClean="0"/>
                <a:t>날짜 </a:t>
              </a:r>
              <a:r>
                <a:rPr lang="en-US" altLang="ko-KR" sz="1200" b="1" smtClean="0"/>
                <a:t>: 2014.7.18(</a:t>
              </a:r>
              <a:r>
                <a:rPr lang="ko-KR" altLang="en-US" sz="1200" b="1" smtClean="0"/>
                <a:t>금</a:t>
              </a:r>
              <a:r>
                <a:rPr lang="en-US" altLang="ko-KR" sz="1200" b="1" smtClean="0"/>
                <a:t>) ~ 7.20</a:t>
              </a:r>
              <a:r>
                <a:rPr lang="en-US" altLang="ko-KR" sz="1200" b="1" smtClean="0"/>
                <a:t>(</a:t>
              </a:r>
              <a:r>
                <a:rPr lang="ko-KR" altLang="en-US" sz="1200" b="1" smtClean="0"/>
                <a:t>일</a:t>
              </a:r>
              <a:r>
                <a:rPr lang="en-US" altLang="ko-KR" sz="1200" b="1" smtClean="0"/>
                <a:t>)</a:t>
              </a:r>
            </a:p>
            <a:p>
              <a:pPr>
                <a:lnSpc>
                  <a:spcPts val="1600"/>
                </a:lnSpc>
                <a:spcAft>
                  <a:spcPts val="500"/>
                </a:spcAft>
              </a:pPr>
              <a:r>
                <a:rPr lang="en-US" altLang="ko-KR" sz="1000" b="1" smtClean="0"/>
                <a:t> </a:t>
              </a:r>
              <a:r>
                <a:rPr lang="en-US" altLang="ko-KR" sz="1000" smtClean="0"/>
                <a:t> - </a:t>
              </a:r>
              <a:r>
                <a:rPr lang="ko-KR" altLang="en-US" sz="1000" smtClean="0"/>
                <a:t>첫째날 </a:t>
              </a:r>
              <a:r>
                <a:rPr lang="en-US" altLang="ko-KR" sz="1000" smtClean="0"/>
                <a:t>(09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~17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     : </a:t>
              </a:r>
              <a:r>
                <a:rPr lang="ko-KR" altLang="en-US" sz="1000" smtClean="0"/>
                <a:t>말씀과 </a:t>
              </a:r>
              <a:r>
                <a:rPr lang="ko-KR" altLang="en-US" sz="1000" smtClean="0"/>
                <a:t>센타 활동</a:t>
              </a:r>
              <a:r>
                <a:rPr lang="en-US" altLang="ko-KR" sz="1000" smtClean="0"/>
                <a:t>, </a:t>
              </a:r>
              <a:r>
                <a:rPr lang="ko-KR" altLang="en-US" sz="1000" smtClean="0"/>
                <a:t>인형극</a:t>
              </a:r>
              <a:r>
                <a:rPr lang="en-US" altLang="ko-KR" sz="1000" smtClean="0"/>
                <a:t>(</a:t>
              </a:r>
              <a:r>
                <a:rPr lang="ko-KR" altLang="en-US" sz="1000" smtClean="0"/>
                <a:t>예수님을 만나요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</a:t>
              </a:r>
              <a:r>
                <a:rPr lang="en-US" altLang="ko-KR" sz="1000" smtClean="0"/>
                <a:t>- </a:t>
              </a:r>
              <a:r>
                <a:rPr lang="ko-KR" altLang="en-US" sz="1000" smtClean="0"/>
                <a:t>둘째날 </a:t>
              </a:r>
              <a:r>
                <a:rPr lang="en-US" altLang="ko-KR" sz="1000" smtClean="0"/>
                <a:t>(</a:t>
              </a:r>
              <a:r>
                <a:rPr lang="en-US" altLang="ko-KR" sz="1000" smtClean="0"/>
                <a:t>09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</a:t>
              </a:r>
              <a:r>
                <a:rPr lang="en-US" altLang="ko-KR" sz="1000" smtClean="0"/>
                <a:t>15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    </a:t>
              </a:r>
              <a:r>
                <a:rPr lang="ko-KR" altLang="en-US" sz="1000" smtClean="0"/>
                <a:t> </a:t>
              </a:r>
              <a:r>
                <a:rPr lang="en-US" altLang="ko-KR" sz="1000" smtClean="0"/>
                <a:t>: </a:t>
              </a:r>
              <a:r>
                <a:rPr lang="ko-KR" altLang="en-US" sz="1000" smtClean="0"/>
                <a:t>말씀과 센터 활동</a:t>
              </a:r>
              <a:r>
                <a:rPr lang="en-US" altLang="ko-KR" sz="1000" smtClean="0"/>
                <a:t>, </a:t>
              </a:r>
              <a:r>
                <a:rPr lang="ko-KR" altLang="en-US" sz="1000" smtClean="0"/>
                <a:t>워터월드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en-US" altLang="ko-KR" sz="1000" smtClean="0"/>
                <a:t>       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※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준비물 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: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수영복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수건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물총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비닐봉지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  </a:t>
              </a:r>
              <a:r>
                <a:rPr lang="en-US" altLang="ko-KR" sz="1000" smtClean="0"/>
                <a:t/>
              </a:r>
              <a:br>
                <a:rPr lang="en-US" altLang="ko-KR" sz="1000" smtClean="0"/>
              </a:br>
              <a:r>
                <a:rPr lang="en-US" altLang="ko-KR" sz="1000" smtClean="0"/>
                <a:t>  </a:t>
              </a:r>
              <a:r>
                <a:rPr lang="en-US" altLang="ko-KR" sz="1000" smtClean="0"/>
                <a:t>- </a:t>
              </a:r>
              <a:r>
                <a:rPr lang="ko-KR" altLang="en-US" sz="1000" smtClean="0"/>
                <a:t>셋째날 </a:t>
              </a:r>
              <a:r>
                <a:rPr lang="en-US" altLang="ko-KR" sz="1000" smtClean="0"/>
                <a:t>(10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~12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r>
                <a:rPr lang="en-US" altLang="ko-KR" sz="1000" smtClean="0"/>
                <a:t/>
              </a:r>
              <a:br>
                <a:rPr lang="en-US" altLang="ko-KR" sz="1000" smtClean="0"/>
              </a:br>
              <a:r>
                <a:rPr lang="en-US" altLang="ko-KR" sz="1000" smtClean="0"/>
                <a:t>       : </a:t>
              </a:r>
              <a:r>
                <a:rPr lang="ko-KR" altLang="en-US" sz="1000" smtClean="0"/>
                <a:t>어린이 부흥회</a:t>
              </a:r>
              <a:r>
                <a:rPr lang="en-US" altLang="ko-KR" sz="1000" smtClean="0"/>
                <a:t>,</a:t>
              </a:r>
              <a:r>
                <a:rPr lang="ko-KR" altLang="en-US" sz="1000" smtClean="0"/>
                <a:t> 달란트 잔치</a:t>
              </a:r>
              <a:endParaRPr lang="en-US" altLang="ko-KR" sz="1000" smtClean="0"/>
            </a:p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en-US" altLang="ko-KR" sz="1200" b="1"/>
                <a:t> </a:t>
              </a:r>
              <a:r>
                <a:rPr lang="ko-KR" altLang="en-US" sz="1200" b="1" smtClean="0"/>
                <a:t>참가비 </a:t>
              </a:r>
              <a:r>
                <a:rPr lang="en-US" altLang="ko-KR" sz="1200" b="1" smtClean="0"/>
                <a:t>: 5,000</a:t>
              </a:r>
              <a:r>
                <a:rPr lang="ko-KR" altLang="en-US" sz="1200" b="1" smtClean="0"/>
                <a:t>원</a:t>
              </a:r>
              <a:endParaRPr lang="ko-KR" altLang="en-US" sz="1500"/>
            </a:p>
          </p:txBody>
        </p:sp>
        <p:grpSp>
          <p:nvGrpSpPr>
            <p:cNvPr id="64" name="그룹 63"/>
            <p:cNvGrpSpPr/>
            <p:nvPr/>
          </p:nvGrpSpPr>
          <p:grpSpPr>
            <a:xfrm>
              <a:off x="0" y="5043620"/>
              <a:ext cx="3296816" cy="1814380"/>
              <a:chOff x="0" y="5043620"/>
              <a:chExt cx="3296816" cy="1814380"/>
            </a:xfrm>
          </p:grpSpPr>
          <p:pic>
            <p:nvPicPr>
              <p:cNvPr id="2050" name="Picture 2" descr="C:\Users\pc\Desktop\00002s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5043620"/>
                <a:ext cx="3296816" cy="1772816"/>
              </a:xfrm>
              <a:prstGeom prst="rect">
                <a:avLst/>
              </a:prstGeom>
              <a:noFill/>
            </p:spPr>
          </p:pic>
          <p:pic>
            <p:nvPicPr>
              <p:cNvPr id="41" name="Picture 2" descr="C:\Users\pc\Desktop\00002s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t="88235"/>
              <a:stretch>
                <a:fillRect/>
              </a:stretch>
            </p:blipFill>
            <p:spPr bwMode="auto">
              <a:xfrm>
                <a:off x="0" y="6741368"/>
                <a:ext cx="3296816" cy="116632"/>
              </a:xfrm>
              <a:prstGeom prst="rect">
                <a:avLst/>
              </a:prstGeom>
              <a:noFill/>
            </p:spPr>
          </p:pic>
          <p:sp>
            <p:nvSpPr>
              <p:cNvPr id="25" name="TextBox 24"/>
              <p:cNvSpPr txBox="1"/>
              <p:nvPr/>
            </p:nvSpPr>
            <p:spPr>
              <a:xfrm>
                <a:off x="37643" y="6536658"/>
                <a:ext cx="2467085" cy="31672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r>
                  <a:rPr lang="ko-KR" altLang="en-US" sz="1000" b="1" smtClean="0">
                    <a:solidFill>
                      <a:schemeClr val="bg1"/>
                    </a:solidFill>
                  </a:rPr>
                  <a:t> 행복한 세상을 여는 하나님 백성공동체</a:t>
                </a:r>
                <a:endParaRPr lang="ko-KR" altLang="en-US" sz="10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055433" y="6541276"/>
                <a:ext cx="1144653" cy="30148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r"/>
                <a:r>
                  <a:rPr lang="ko-KR" altLang="en-US" sz="1500" smtClean="0">
                    <a:solidFill>
                      <a:schemeClr val="bg1"/>
                    </a:solidFill>
                    <a:latin typeface="HY울릉도M" pitchFamily="18" charset="-127"/>
                    <a:ea typeface="HY울릉도M" pitchFamily="18" charset="-127"/>
                  </a:rPr>
                  <a:t>현대교회</a:t>
                </a:r>
                <a:endParaRPr lang="ko-KR" altLang="en-US" sz="1500">
                  <a:solidFill>
                    <a:schemeClr val="bg1"/>
                  </a:solidFill>
                  <a:latin typeface="HY울릉도M" pitchFamily="18" charset="-127"/>
                  <a:ea typeface="HY울릉도M" pitchFamily="18" charset="-127"/>
                </a:endParaRPr>
              </a:p>
            </p:txBody>
          </p:sp>
        </p:grpSp>
        <p:sp>
          <p:nvSpPr>
            <p:cNvPr id="40" name="직사각형 39"/>
            <p:cNvSpPr/>
            <p:nvPr/>
          </p:nvSpPr>
          <p:spPr>
            <a:xfrm>
              <a:off x="539730" y="4817934"/>
              <a:ext cx="2304256" cy="391213"/>
            </a:xfrm>
            <a:prstGeom prst="rect">
              <a:avLst/>
            </a:prstGeom>
          </p:spPr>
          <p:txBody>
            <a:bodyPr wrap="none" lIns="0" tIns="0" rIns="0" bIns="0" anchor="t">
              <a:noAutofit/>
            </a:bodyPr>
            <a:lstStyle/>
            <a:p>
              <a:pPr algn="ctr">
                <a:lnSpc>
                  <a:spcPts val="1400"/>
                </a:lnSpc>
                <a:spcAft>
                  <a:spcPts val="900"/>
                </a:spcAft>
              </a:pP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많은 관심과 기도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, </a:t>
              </a: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참여를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/>
              </a:r>
              <a:b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</a:b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부탁드립니다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.</a:t>
              </a:r>
              <a:endParaRPr lang="ko-KR" altLang="en-US" sz="1100" b="1">
                <a:solidFill>
                  <a:srgbClr val="00B050"/>
                </a:solidFill>
                <a:latin typeface="HY나무B" pitchFamily="18" charset="-127"/>
                <a:ea typeface="HY나무B" pitchFamily="18" charset="-127"/>
              </a:endParaRPr>
            </a:p>
          </p:txBody>
        </p:sp>
      </p:grpSp>
      <p:grpSp>
        <p:nvGrpSpPr>
          <p:cNvPr id="91" name="그룹 90"/>
          <p:cNvGrpSpPr/>
          <p:nvPr/>
        </p:nvGrpSpPr>
        <p:grpSpPr>
          <a:xfrm>
            <a:off x="3296816" y="0"/>
            <a:ext cx="3296816" cy="6858000"/>
            <a:chOff x="3307207" y="0"/>
            <a:chExt cx="3296816" cy="6858000"/>
          </a:xfrm>
        </p:grpSpPr>
        <p:pic>
          <p:nvPicPr>
            <p:cNvPr id="67" name="Picture 3" descr="C:\Users\pc\Desktop\123123123.jpg"/>
            <p:cNvPicPr>
              <a:picLocks noChangeAspect="1" noChangeArrowheads="1"/>
            </p:cNvPicPr>
            <p:nvPr/>
          </p:nvPicPr>
          <p:blipFill>
            <a:blip r:embed="rId2" cstate="print"/>
            <a:srcRect l="5930" t="3061" r="6495"/>
            <a:stretch>
              <a:fillRect/>
            </a:stretch>
          </p:blipFill>
          <p:spPr bwMode="auto">
            <a:xfrm>
              <a:off x="3307207" y="0"/>
              <a:ext cx="3296816" cy="1772816"/>
            </a:xfrm>
            <a:prstGeom prst="rect">
              <a:avLst/>
            </a:prstGeom>
            <a:noFill/>
          </p:spPr>
        </p:pic>
        <p:pic>
          <p:nvPicPr>
            <p:cNvPr id="68" name="Picture 2" descr="C:\Users\pc\Desktop\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21108123">
              <a:off x="4831237" y="191809"/>
              <a:ext cx="335878" cy="510772"/>
            </a:xfrm>
            <a:prstGeom prst="rect">
              <a:avLst/>
            </a:prstGeom>
            <a:noFill/>
          </p:spPr>
        </p:pic>
        <p:sp>
          <p:nvSpPr>
            <p:cNvPr id="69" name="TextBox 68"/>
            <p:cNvSpPr txBox="1"/>
            <p:nvPr/>
          </p:nvSpPr>
          <p:spPr>
            <a:xfrm>
              <a:off x="3625567" y="1743101"/>
              <a:ext cx="2643212" cy="325650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prstTxWarp prst="textPlain">
                <a:avLst/>
              </a:prstTxWarp>
              <a:noAutofit/>
            </a:bodyPr>
            <a:lstStyle/>
            <a:p>
              <a:pPr algn="ctr"/>
              <a:r>
                <a:rPr lang="ko-KR" altLang="en-US" sz="2800" smtClean="0">
                  <a:solidFill>
                    <a:srgbClr val="990033"/>
                  </a:solidFill>
                  <a:latin typeface="HY울릉도M" pitchFamily="18" charset="-127"/>
                  <a:ea typeface="(환)제목라운드(중간)체" pitchFamily="18" charset="-127"/>
                </a:rPr>
                <a:t>유치부 여름성경학교</a:t>
              </a:r>
              <a:endParaRPr lang="ko-KR" altLang="en-US" sz="2800">
                <a:solidFill>
                  <a:srgbClr val="990033"/>
                </a:solidFill>
                <a:latin typeface="HY울릉도M" pitchFamily="18" charset="-127"/>
                <a:ea typeface="(환)제목라운드(중간)체" pitchFamily="18" charset="-127"/>
              </a:endParaRPr>
            </a:p>
          </p:txBody>
        </p:sp>
        <p:sp>
          <p:nvSpPr>
            <p:cNvPr id="70" name="직사각형 69"/>
            <p:cNvSpPr/>
            <p:nvPr/>
          </p:nvSpPr>
          <p:spPr>
            <a:xfrm>
              <a:off x="3552708" y="2215255"/>
              <a:ext cx="2928082" cy="2387384"/>
            </a:xfrm>
            <a:prstGeom prst="rect">
              <a:avLst/>
            </a:prstGeom>
            <a:noFill/>
          </p:spPr>
          <p:txBody>
            <a:bodyPr wrap="none" lIns="0" tIns="0" rIns="0" bIns="0" anchor="t">
              <a:noAutofit/>
            </a:bodyPr>
            <a:lstStyle/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ko-KR" altLang="en-US" sz="1200" b="1" smtClean="0"/>
                <a:t> 주제 </a:t>
              </a:r>
              <a:r>
                <a:rPr lang="en-US" altLang="ko-KR" sz="1200" b="1" smtClean="0"/>
                <a:t>: </a:t>
              </a:r>
              <a:r>
                <a:rPr lang="ko-KR" altLang="en-US" sz="1200" b="1" smtClean="0"/>
                <a:t>성막은 살아있다</a:t>
              </a:r>
              <a:r>
                <a:rPr lang="en-US" altLang="ko-KR" sz="1200" b="1" smtClean="0"/>
                <a:t>,</a:t>
              </a:r>
              <a:r>
                <a:rPr lang="ko-KR" altLang="en-US" sz="1200" b="1" smtClean="0"/>
                <a:t> </a:t>
              </a:r>
              <a:r>
                <a:rPr lang="en-US" altLang="ko-KR" sz="1200" b="1" smtClean="0"/>
                <a:t/>
              </a:r>
              <a:br>
                <a:rPr lang="en-US" altLang="ko-KR" sz="1200" b="1" smtClean="0"/>
              </a:br>
              <a:r>
                <a:rPr lang="en-US" altLang="ko-KR" sz="1200" b="1" smtClean="0"/>
                <a:t>                    </a:t>
              </a:r>
              <a:r>
                <a:rPr lang="en-US" altLang="ko-KR" sz="1200" b="1" smtClean="0"/>
                <a:t>  </a:t>
              </a:r>
              <a:r>
                <a:rPr lang="ko-KR" altLang="en-US" sz="1200" b="1" smtClean="0"/>
                <a:t>하나님을 만나요</a:t>
              </a:r>
              <a:r>
                <a:rPr lang="en-US" altLang="ko-KR" sz="1200" b="1" smtClean="0"/>
                <a:t>.</a:t>
              </a:r>
            </a:p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en-US" altLang="ko-KR" sz="1200" b="1"/>
                <a:t> </a:t>
              </a:r>
              <a:r>
                <a:rPr lang="ko-KR" altLang="en-US" sz="1200" b="1" smtClean="0"/>
                <a:t>날짜 </a:t>
              </a:r>
              <a:r>
                <a:rPr lang="en-US" altLang="ko-KR" sz="1200" b="1" smtClean="0"/>
                <a:t>: 2014.7.18(</a:t>
              </a:r>
              <a:r>
                <a:rPr lang="ko-KR" altLang="en-US" sz="1200" b="1" smtClean="0"/>
                <a:t>금</a:t>
              </a:r>
              <a:r>
                <a:rPr lang="en-US" altLang="ko-KR" sz="1200" b="1" smtClean="0"/>
                <a:t>) ~ 7.20</a:t>
              </a:r>
              <a:r>
                <a:rPr lang="en-US" altLang="ko-KR" sz="1200" b="1" smtClean="0"/>
                <a:t>(</a:t>
              </a:r>
              <a:r>
                <a:rPr lang="ko-KR" altLang="en-US" sz="1200" b="1" smtClean="0"/>
                <a:t>일</a:t>
              </a:r>
              <a:r>
                <a:rPr lang="en-US" altLang="ko-KR" sz="1200" b="1" smtClean="0"/>
                <a:t>)</a:t>
              </a:r>
            </a:p>
            <a:p>
              <a:pPr>
                <a:lnSpc>
                  <a:spcPts val="1600"/>
                </a:lnSpc>
                <a:spcAft>
                  <a:spcPts val="500"/>
                </a:spcAft>
              </a:pPr>
              <a:r>
                <a:rPr lang="en-US" altLang="ko-KR" sz="1000" b="1" smtClean="0"/>
                <a:t> </a:t>
              </a:r>
              <a:r>
                <a:rPr lang="en-US" altLang="ko-KR" sz="1000" smtClean="0"/>
                <a:t> - </a:t>
              </a:r>
              <a:r>
                <a:rPr lang="ko-KR" altLang="en-US" sz="1000" smtClean="0"/>
                <a:t>첫째날 </a:t>
              </a:r>
              <a:r>
                <a:rPr lang="en-US" altLang="ko-KR" sz="1000" smtClean="0"/>
                <a:t>(09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~17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     : </a:t>
              </a:r>
              <a:r>
                <a:rPr lang="ko-KR" altLang="en-US" sz="1000" smtClean="0"/>
                <a:t>말씀과 </a:t>
              </a:r>
              <a:r>
                <a:rPr lang="ko-KR" altLang="en-US" sz="1000" smtClean="0"/>
                <a:t>센타 활동</a:t>
              </a:r>
              <a:r>
                <a:rPr lang="en-US" altLang="ko-KR" sz="1000" smtClean="0"/>
                <a:t>, </a:t>
              </a:r>
              <a:r>
                <a:rPr lang="ko-KR" altLang="en-US" sz="1000" smtClean="0"/>
                <a:t>인형극</a:t>
              </a:r>
              <a:r>
                <a:rPr lang="en-US" altLang="ko-KR" sz="1000" smtClean="0"/>
                <a:t>(</a:t>
              </a:r>
              <a:r>
                <a:rPr lang="ko-KR" altLang="en-US" sz="1000" smtClean="0"/>
                <a:t>예수님을 만나요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</a:t>
              </a:r>
              <a:r>
                <a:rPr lang="en-US" altLang="ko-KR" sz="1000" smtClean="0"/>
                <a:t>- </a:t>
              </a:r>
              <a:r>
                <a:rPr lang="ko-KR" altLang="en-US" sz="1000" smtClean="0"/>
                <a:t>둘째날 </a:t>
              </a:r>
              <a:r>
                <a:rPr lang="en-US" altLang="ko-KR" sz="1000" smtClean="0"/>
                <a:t>(</a:t>
              </a:r>
              <a:r>
                <a:rPr lang="en-US" altLang="ko-KR" sz="1000" smtClean="0"/>
                <a:t>09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</a:t>
              </a:r>
              <a:r>
                <a:rPr lang="en-US" altLang="ko-KR" sz="1000" smtClean="0"/>
                <a:t>15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    </a:t>
              </a:r>
              <a:r>
                <a:rPr lang="ko-KR" altLang="en-US" sz="1000" smtClean="0"/>
                <a:t> </a:t>
              </a:r>
              <a:r>
                <a:rPr lang="en-US" altLang="ko-KR" sz="1000" smtClean="0"/>
                <a:t>: </a:t>
              </a:r>
              <a:r>
                <a:rPr lang="ko-KR" altLang="en-US" sz="1000" smtClean="0"/>
                <a:t>말씀과 센터 활동</a:t>
              </a:r>
              <a:r>
                <a:rPr lang="en-US" altLang="ko-KR" sz="1000" smtClean="0"/>
                <a:t>, </a:t>
              </a:r>
              <a:r>
                <a:rPr lang="ko-KR" altLang="en-US" sz="1000" smtClean="0"/>
                <a:t>워터월드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en-US" altLang="ko-KR" sz="1000" smtClean="0"/>
                <a:t>       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※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준비물 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: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수영복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수건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물총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비닐봉지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  </a:t>
              </a:r>
              <a:r>
                <a:rPr lang="en-US" altLang="ko-KR" sz="1000" smtClean="0"/>
                <a:t/>
              </a:r>
              <a:br>
                <a:rPr lang="en-US" altLang="ko-KR" sz="1000" smtClean="0"/>
              </a:br>
              <a:r>
                <a:rPr lang="en-US" altLang="ko-KR" sz="1000" smtClean="0"/>
                <a:t>  </a:t>
              </a:r>
              <a:r>
                <a:rPr lang="en-US" altLang="ko-KR" sz="1000" smtClean="0"/>
                <a:t>- </a:t>
              </a:r>
              <a:r>
                <a:rPr lang="ko-KR" altLang="en-US" sz="1000" smtClean="0"/>
                <a:t>셋째날 </a:t>
              </a:r>
              <a:r>
                <a:rPr lang="en-US" altLang="ko-KR" sz="1000" smtClean="0"/>
                <a:t>(10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~12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r>
                <a:rPr lang="en-US" altLang="ko-KR" sz="1000" smtClean="0"/>
                <a:t/>
              </a:r>
              <a:br>
                <a:rPr lang="en-US" altLang="ko-KR" sz="1000" smtClean="0"/>
              </a:br>
              <a:r>
                <a:rPr lang="en-US" altLang="ko-KR" sz="1000" smtClean="0"/>
                <a:t>       : </a:t>
              </a:r>
              <a:r>
                <a:rPr lang="ko-KR" altLang="en-US" sz="1000" smtClean="0"/>
                <a:t>어린이 부흥회</a:t>
              </a:r>
              <a:r>
                <a:rPr lang="en-US" altLang="ko-KR" sz="1000" smtClean="0"/>
                <a:t>,</a:t>
              </a:r>
              <a:r>
                <a:rPr lang="ko-KR" altLang="en-US" sz="1000" smtClean="0"/>
                <a:t> 달란트 잔치</a:t>
              </a:r>
              <a:endParaRPr lang="en-US" altLang="ko-KR" sz="1000" smtClean="0"/>
            </a:p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en-US" altLang="ko-KR" sz="1200" b="1"/>
                <a:t> </a:t>
              </a:r>
              <a:r>
                <a:rPr lang="ko-KR" altLang="en-US" sz="1200" b="1" smtClean="0"/>
                <a:t>참가비 </a:t>
              </a:r>
              <a:r>
                <a:rPr lang="en-US" altLang="ko-KR" sz="1200" b="1" smtClean="0"/>
                <a:t>: 5,000</a:t>
              </a:r>
              <a:r>
                <a:rPr lang="ko-KR" altLang="en-US" sz="1200" b="1" smtClean="0"/>
                <a:t>원</a:t>
              </a:r>
              <a:endParaRPr lang="ko-KR" altLang="en-US" sz="1500"/>
            </a:p>
          </p:txBody>
        </p:sp>
        <p:grpSp>
          <p:nvGrpSpPr>
            <p:cNvPr id="71" name="그룹 70"/>
            <p:cNvGrpSpPr/>
            <p:nvPr/>
          </p:nvGrpSpPr>
          <p:grpSpPr>
            <a:xfrm>
              <a:off x="3307207" y="5043620"/>
              <a:ext cx="3296816" cy="1814380"/>
              <a:chOff x="0" y="5043620"/>
              <a:chExt cx="3296816" cy="1814380"/>
            </a:xfrm>
          </p:grpSpPr>
          <p:pic>
            <p:nvPicPr>
              <p:cNvPr id="74" name="Picture 2" descr="C:\Users\pc\Desktop\00002s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5043620"/>
                <a:ext cx="3296816" cy="1772816"/>
              </a:xfrm>
              <a:prstGeom prst="rect">
                <a:avLst/>
              </a:prstGeom>
              <a:noFill/>
            </p:spPr>
          </p:pic>
          <p:pic>
            <p:nvPicPr>
              <p:cNvPr id="75" name="Picture 2" descr="C:\Users\pc\Desktop\00002s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t="88235"/>
              <a:stretch>
                <a:fillRect/>
              </a:stretch>
            </p:blipFill>
            <p:spPr bwMode="auto">
              <a:xfrm>
                <a:off x="0" y="6741368"/>
                <a:ext cx="3296816" cy="116632"/>
              </a:xfrm>
              <a:prstGeom prst="rect">
                <a:avLst/>
              </a:prstGeom>
              <a:noFill/>
            </p:spPr>
          </p:pic>
          <p:sp>
            <p:nvSpPr>
              <p:cNvPr id="76" name="TextBox 75"/>
              <p:cNvSpPr txBox="1"/>
              <p:nvPr/>
            </p:nvSpPr>
            <p:spPr>
              <a:xfrm>
                <a:off x="37643" y="6536658"/>
                <a:ext cx="2467085" cy="31672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r>
                  <a:rPr lang="ko-KR" altLang="en-US" sz="1000" b="1" smtClean="0">
                    <a:solidFill>
                      <a:schemeClr val="bg1"/>
                    </a:solidFill>
                  </a:rPr>
                  <a:t> 행복한 세상을 여는 하나님 백성공동체</a:t>
                </a:r>
                <a:endParaRPr lang="ko-KR" altLang="en-US" sz="10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055433" y="6541276"/>
                <a:ext cx="1144653" cy="30148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r"/>
                <a:r>
                  <a:rPr lang="ko-KR" altLang="en-US" sz="1500" smtClean="0">
                    <a:solidFill>
                      <a:schemeClr val="bg1"/>
                    </a:solidFill>
                    <a:latin typeface="HY울릉도M" pitchFamily="18" charset="-127"/>
                    <a:ea typeface="HY울릉도M" pitchFamily="18" charset="-127"/>
                  </a:rPr>
                  <a:t>현대교회</a:t>
                </a:r>
                <a:endParaRPr lang="ko-KR" altLang="en-US" sz="1500">
                  <a:solidFill>
                    <a:schemeClr val="bg1"/>
                  </a:solidFill>
                  <a:latin typeface="HY울릉도M" pitchFamily="18" charset="-127"/>
                  <a:ea typeface="HY울릉도M" pitchFamily="18" charset="-127"/>
                </a:endParaRPr>
              </a:p>
            </p:txBody>
          </p:sp>
        </p:grpSp>
        <p:sp>
          <p:nvSpPr>
            <p:cNvPr id="72" name="직사각형 71"/>
            <p:cNvSpPr/>
            <p:nvPr/>
          </p:nvSpPr>
          <p:spPr>
            <a:xfrm>
              <a:off x="3846937" y="4817934"/>
              <a:ext cx="2304256" cy="391213"/>
            </a:xfrm>
            <a:prstGeom prst="rect">
              <a:avLst/>
            </a:prstGeom>
          </p:spPr>
          <p:txBody>
            <a:bodyPr wrap="none" lIns="0" tIns="0" rIns="0" bIns="0" anchor="t">
              <a:noAutofit/>
            </a:bodyPr>
            <a:lstStyle/>
            <a:p>
              <a:pPr algn="ctr">
                <a:lnSpc>
                  <a:spcPts val="1400"/>
                </a:lnSpc>
                <a:spcAft>
                  <a:spcPts val="900"/>
                </a:spcAft>
              </a:pP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많은 관심과 기도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, </a:t>
              </a: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참여를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/>
              </a:r>
              <a:b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</a:b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부탁드립니다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.</a:t>
              </a:r>
              <a:endParaRPr lang="ko-KR" altLang="en-US" sz="1100" b="1">
                <a:solidFill>
                  <a:srgbClr val="00B050"/>
                </a:solidFill>
                <a:latin typeface="HY나무B" pitchFamily="18" charset="-127"/>
                <a:ea typeface="HY나무B" pitchFamily="18" charset="-127"/>
              </a:endParaRPr>
            </a:p>
          </p:txBody>
        </p:sp>
      </p:grpSp>
      <p:cxnSp>
        <p:nvCxnSpPr>
          <p:cNvPr id="92" name="직선 연결선 91"/>
          <p:cNvCxnSpPr/>
          <p:nvPr/>
        </p:nvCxnSpPr>
        <p:spPr>
          <a:xfrm>
            <a:off x="3296816" y="0"/>
            <a:ext cx="0" cy="68580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그룹 92"/>
          <p:cNvGrpSpPr/>
          <p:nvPr/>
        </p:nvGrpSpPr>
        <p:grpSpPr>
          <a:xfrm>
            <a:off x="6598793" y="0"/>
            <a:ext cx="3296816" cy="6858000"/>
            <a:chOff x="3307207" y="0"/>
            <a:chExt cx="3296816" cy="6858000"/>
          </a:xfrm>
        </p:grpSpPr>
        <p:pic>
          <p:nvPicPr>
            <p:cNvPr id="94" name="Picture 3" descr="C:\Users\pc\Desktop\123123123.jpg"/>
            <p:cNvPicPr>
              <a:picLocks noChangeAspect="1" noChangeArrowheads="1"/>
            </p:cNvPicPr>
            <p:nvPr/>
          </p:nvPicPr>
          <p:blipFill>
            <a:blip r:embed="rId2" cstate="print"/>
            <a:srcRect l="5930" t="3061" r="6495"/>
            <a:stretch>
              <a:fillRect/>
            </a:stretch>
          </p:blipFill>
          <p:spPr bwMode="auto">
            <a:xfrm>
              <a:off x="3307207" y="0"/>
              <a:ext cx="3296816" cy="1772816"/>
            </a:xfrm>
            <a:prstGeom prst="rect">
              <a:avLst/>
            </a:prstGeom>
            <a:noFill/>
          </p:spPr>
        </p:pic>
        <p:pic>
          <p:nvPicPr>
            <p:cNvPr id="95" name="Picture 2" descr="C:\Users\pc\Desktop\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21108123">
              <a:off x="4831237" y="191809"/>
              <a:ext cx="335878" cy="510772"/>
            </a:xfrm>
            <a:prstGeom prst="rect">
              <a:avLst/>
            </a:prstGeom>
            <a:noFill/>
          </p:spPr>
        </p:pic>
        <p:sp>
          <p:nvSpPr>
            <p:cNvPr id="96" name="TextBox 95"/>
            <p:cNvSpPr txBox="1"/>
            <p:nvPr/>
          </p:nvSpPr>
          <p:spPr>
            <a:xfrm>
              <a:off x="3625567" y="1743101"/>
              <a:ext cx="2643212" cy="325650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prstTxWarp prst="textPlain">
                <a:avLst/>
              </a:prstTxWarp>
              <a:noAutofit/>
            </a:bodyPr>
            <a:lstStyle/>
            <a:p>
              <a:pPr algn="ctr"/>
              <a:r>
                <a:rPr lang="ko-KR" altLang="en-US" sz="2800" smtClean="0">
                  <a:solidFill>
                    <a:srgbClr val="990033"/>
                  </a:solidFill>
                  <a:latin typeface="HY울릉도M" pitchFamily="18" charset="-127"/>
                  <a:ea typeface="(환)제목라운드(중간)체" pitchFamily="18" charset="-127"/>
                </a:rPr>
                <a:t>유치부 여름성경학교</a:t>
              </a:r>
              <a:endParaRPr lang="ko-KR" altLang="en-US" sz="2800">
                <a:solidFill>
                  <a:srgbClr val="990033"/>
                </a:solidFill>
                <a:latin typeface="HY울릉도M" pitchFamily="18" charset="-127"/>
                <a:ea typeface="(환)제목라운드(중간)체" pitchFamily="18" charset="-127"/>
              </a:endParaRPr>
            </a:p>
          </p:txBody>
        </p:sp>
        <p:sp>
          <p:nvSpPr>
            <p:cNvPr id="97" name="직사각형 96"/>
            <p:cNvSpPr/>
            <p:nvPr/>
          </p:nvSpPr>
          <p:spPr>
            <a:xfrm>
              <a:off x="3552708" y="2215255"/>
              <a:ext cx="2928082" cy="2387384"/>
            </a:xfrm>
            <a:prstGeom prst="rect">
              <a:avLst/>
            </a:prstGeom>
            <a:noFill/>
          </p:spPr>
          <p:txBody>
            <a:bodyPr wrap="none" lIns="0" tIns="0" rIns="0" bIns="0" anchor="t">
              <a:noAutofit/>
            </a:bodyPr>
            <a:lstStyle/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ko-KR" altLang="en-US" sz="1200" b="1" smtClean="0"/>
                <a:t> 주제 </a:t>
              </a:r>
              <a:r>
                <a:rPr lang="en-US" altLang="ko-KR" sz="1200" b="1" smtClean="0"/>
                <a:t>: </a:t>
              </a:r>
              <a:r>
                <a:rPr lang="ko-KR" altLang="en-US" sz="1200" b="1" smtClean="0"/>
                <a:t>성막은 살아있다</a:t>
              </a:r>
              <a:r>
                <a:rPr lang="en-US" altLang="ko-KR" sz="1200" b="1" smtClean="0"/>
                <a:t>,</a:t>
              </a:r>
              <a:r>
                <a:rPr lang="ko-KR" altLang="en-US" sz="1200" b="1" smtClean="0"/>
                <a:t> </a:t>
              </a:r>
              <a:r>
                <a:rPr lang="en-US" altLang="ko-KR" sz="1200" b="1" smtClean="0"/>
                <a:t/>
              </a:r>
              <a:br>
                <a:rPr lang="en-US" altLang="ko-KR" sz="1200" b="1" smtClean="0"/>
              </a:br>
              <a:r>
                <a:rPr lang="en-US" altLang="ko-KR" sz="1200" b="1" smtClean="0"/>
                <a:t>                    </a:t>
              </a:r>
              <a:r>
                <a:rPr lang="en-US" altLang="ko-KR" sz="1200" b="1" smtClean="0"/>
                <a:t>  </a:t>
              </a:r>
              <a:r>
                <a:rPr lang="ko-KR" altLang="en-US" sz="1200" b="1" smtClean="0"/>
                <a:t>하나님을 만나요</a:t>
              </a:r>
              <a:r>
                <a:rPr lang="en-US" altLang="ko-KR" sz="1200" b="1" smtClean="0"/>
                <a:t>.</a:t>
              </a:r>
            </a:p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en-US" altLang="ko-KR" sz="1200" b="1"/>
                <a:t> </a:t>
              </a:r>
              <a:r>
                <a:rPr lang="ko-KR" altLang="en-US" sz="1200" b="1" smtClean="0"/>
                <a:t>날짜 </a:t>
              </a:r>
              <a:r>
                <a:rPr lang="en-US" altLang="ko-KR" sz="1200" b="1" smtClean="0"/>
                <a:t>: 2014.7.18(</a:t>
              </a:r>
              <a:r>
                <a:rPr lang="ko-KR" altLang="en-US" sz="1200" b="1" smtClean="0"/>
                <a:t>금</a:t>
              </a:r>
              <a:r>
                <a:rPr lang="en-US" altLang="ko-KR" sz="1200" b="1" smtClean="0"/>
                <a:t>) ~ 7.20</a:t>
              </a:r>
              <a:r>
                <a:rPr lang="en-US" altLang="ko-KR" sz="1200" b="1" smtClean="0"/>
                <a:t>(</a:t>
              </a:r>
              <a:r>
                <a:rPr lang="ko-KR" altLang="en-US" sz="1200" b="1" smtClean="0"/>
                <a:t>일</a:t>
              </a:r>
              <a:r>
                <a:rPr lang="en-US" altLang="ko-KR" sz="1200" b="1" smtClean="0"/>
                <a:t>)</a:t>
              </a:r>
            </a:p>
            <a:p>
              <a:pPr>
                <a:lnSpc>
                  <a:spcPts val="1600"/>
                </a:lnSpc>
                <a:spcAft>
                  <a:spcPts val="500"/>
                </a:spcAft>
              </a:pPr>
              <a:r>
                <a:rPr lang="en-US" altLang="ko-KR" sz="1000" b="1" smtClean="0"/>
                <a:t> </a:t>
              </a:r>
              <a:r>
                <a:rPr lang="en-US" altLang="ko-KR" sz="1000" smtClean="0"/>
                <a:t> - </a:t>
              </a:r>
              <a:r>
                <a:rPr lang="ko-KR" altLang="en-US" sz="1000" smtClean="0"/>
                <a:t>첫째날 </a:t>
              </a:r>
              <a:r>
                <a:rPr lang="en-US" altLang="ko-KR" sz="1000" smtClean="0"/>
                <a:t>(09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~17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     : </a:t>
              </a:r>
              <a:r>
                <a:rPr lang="ko-KR" altLang="en-US" sz="1000" smtClean="0"/>
                <a:t>말씀과 </a:t>
              </a:r>
              <a:r>
                <a:rPr lang="ko-KR" altLang="en-US" sz="1000" smtClean="0"/>
                <a:t>센타 활동</a:t>
              </a:r>
              <a:r>
                <a:rPr lang="en-US" altLang="ko-KR" sz="1000" smtClean="0"/>
                <a:t>, </a:t>
              </a:r>
              <a:r>
                <a:rPr lang="ko-KR" altLang="en-US" sz="1000" smtClean="0"/>
                <a:t>인형극</a:t>
              </a:r>
              <a:r>
                <a:rPr lang="en-US" altLang="ko-KR" sz="1000" smtClean="0"/>
                <a:t>(</a:t>
              </a:r>
              <a:r>
                <a:rPr lang="ko-KR" altLang="en-US" sz="1000" smtClean="0"/>
                <a:t>예수님을 만나요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</a:t>
              </a:r>
              <a:r>
                <a:rPr lang="en-US" altLang="ko-KR" sz="1000" smtClean="0"/>
                <a:t>- </a:t>
              </a:r>
              <a:r>
                <a:rPr lang="ko-KR" altLang="en-US" sz="1000" smtClean="0"/>
                <a:t>둘째날 </a:t>
              </a:r>
              <a:r>
                <a:rPr lang="en-US" altLang="ko-KR" sz="1000" smtClean="0"/>
                <a:t>(</a:t>
              </a:r>
              <a:r>
                <a:rPr lang="en-US" altLang="ko-KR" sz="1000" smtClean="0"/>
                <a:t>09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</a:t>
              </a:r>
              <a:r>
                <a:rPr lang="en-US" altLang="ko-KR" sz="1000" smtClean="0"/>
                <a:t>15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br>
                <a:rPr lang="en-US" altLang="ko-KR" sz="1000" smtClean="0"/>
              </a:br>
              <a:r>
                <a:rPr lang="en-US" altLang="ko-KR" sz="1000" smtClean="0"/>
                <a:t>      </a:t>
              </a:r>
              <a:r>
                <a:rPr lang="ko-KR" altLang="en-US" sz="1000" smtClean="0"/>
                <a:t> </a:t>
              </a:r>
              <a:r>
                <a:rPr lang="en-US" altLang="ko-KR" sz="1000" smtClean="0"/>
                <a:t>: </a:t>
              </a:r>
              <a:r>
                <a:rPr lang="ko-KR" altLang="en-US" sz="1000" smtClean="0"/>
                <a:t>말씀과 센터 활동</a:t>
              </a:r>
              <a:r>
                <a:rPr lang="en-US" altLang="ko-KR" sz="1000" smtClean="0"/>
                <a:t>, </a:t>
              </a:r>
              <a:r>
                <a:rPr lang="ko-KR" altLang="en-US" sz="1000" smtClean="0"/>
                <a:t>워터월드</a:t>
              </a:r>
              <a:r>
                <a:rPr lang="en-US" altLang="ko-KR" sz="1000"/>
                <a:t/>
              </a:r>
              <a:br>
                <a:rPr lang="en-US" altLang="ko-KR" sz="1000"/>
              </a:br>
              <a:r>
                <a:rPr lang="en-US" altLang="ko-KR" sz="1000" smtClean="0"/>
                <a:t>       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※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준비물 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: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수영복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수건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물총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, </a:t>
              </a:r>
              <a:r>
                <a:rPr lang="ko-KR" altLang="en-US" sz="1000" smtClean="0">
                  <a:solidFill>
                    <a:srgbClr val="FF0000"/>
                  </a:solidFill>
                </a:rPr>
                <a:t>비닐봉지</a:t>
              </a:r>
              <a:r>
                <a:rPr lang="en-US" altLang="ko-KR" sz="1000" smtClean="0">
                  <a:solidFill>
                    <a:srgbClr val="FF0000"/>
                  </a:solidFill>
                </a:rPr>
                <a:t>  </a:t>
              </a:r>
              <a:r>
                <a:rPr lang="en-US" altLang="ko-KR" sz="1000" smtClean="0"/>
                <a:t/>
              </a:r>
              <a:br>
                <a:rPr lang="en-US" altLang="ko-KR" sz="1000" smtClean="0"/>
              </a:br>
              <a:r>
                <a:rPr lang="en-US" altLang="ko-KR" sz="1000" smtClean="0"/>
                <a:t>  </a:t>
              </a:r>
              <a:r>
                <a:rPr lang="en-US" altLang="ko-KR" sz="1000" smtClean="0"/>
                <a:t>- </a:t>
              </a:r>
              <a:r>
                <a:rPr lang="ko-KR" altLang="en-US" sz="1000" smtClean="0"/>
                <a:t>셋째날 </a:t>
              </a:r>
              <a:r>
                <a:rPr lang="en-US" altLang="ko-KR" sz="1000" smtClean="0"/>
                <a:t>(10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~12</a:t>
              </a:r>
              <a:r>
                <a:rPr lang="ko-KR" altLang="en-US" sz="1000" smtClean="0"/>
                <a:t>시</a:t>
              </a:r>
              <a:r>
                <a:rPr lang="en-US" altLang="ko-KR" sz="1000" smtClean="0"/>
                <a:t>30</a:t>
              </a:r>
              <a:r>
                <a:rPr lang="ko-KR" altLang="en-US" sz="1000" smtClean="0"/>
                <a:t>분</a:t>
              </a:r>
              <a:r>
                <a:rPr lang="en-US" altLang="ko-KR" sz="1000" smtClean="0"/>
                <a:t>)</a:t>
              </a:r>
              <a:r>
                <a:rPr lang="en-US" altLang="ko-KR" sz="1000" smtClean="0"/>
                <a:t/>
              </a:r>
              <a:br>
                <a:rPr lang="en-US" altLang="ko-KR" sz="1000" smtClean="0"/>
              </a:br>
              <a:r>
                <a:rPr lang="en-US" altLang="ko-KR" sz="1000" smtClean="0"/>
                <a:t>       : </a:t>
              </a:r>
              <a:r>
                <a:rPr lang="ko-KR" altLang="en-US" sz="1000" smtClean="0"/>
                <a:t>어린이 부흥회</a:t>
              </a:r>
              <a:r>
                <a:rPr lang="en-US" altLang="ko-KR" sz="1000" smtClean="0"/>
                <a:t>,</a:t>
              </a:r>
              <a:r>
                <a:rPr lang="ko-KR" altLang="en-US" sz="1000" smtClean="0"/>
                <a:t> 달란트 잔치</a:t>
              </a:r>
              <a:endParaRPr lang="en-US" altLang="ko-KR" sz="1000" smtClean="0"/>
            </a:p>
            <a:p>
              <a:pPr>
                <a:lnSpc>
                  <a:spcPts val="1600"/>
                </a:lnSpc>
                <a:spcAft>
                  <a:spcPts val="500"/>
                </a:spcAft>
                <a:buFont typeface="Wingdings" pitchFamily="2" charset="2"/>
                <a:buChar char="l"/>
              </a:pPr>
              <a:r>
                <a:rPr lang="en-US" altLang="ko-KR" sz="1200" b="1"/>
                <a:t> </a:t>
              </a:r>
              <a:r>
                <a:rPr lang="ko-KR" altLang="en-US" sz="1200" b="1" smtClean="0"/>
                <a:t>참가비 </a:t>
              </a:r>
              <a:r>
                <a:rPr lang="en-US" altLang="ko-KR" sz="1200" b="1" smtClean="0"/>
                <a:t>: 5,000</a:t>
              </a:r>
              <a:r>
                <a:rPr lang="ko-KR" altLang="en-US" sz="1200" b="1" smtClean="0"/>
                <a:t>원</a:t>
              </a:r>
              <a:endParaRPr lang="ko-KR" altLang="en-US" sz="1500"/>
            </a:p>
          </p:txBody>
        </p:sp>
        <p:grpSp>
          <p:nvGrpSpPr>
            <p:cNvPr id="98" name="그룹 97"/>
            <p:cNvGrpSpPr/>
            <p:nvPr/>
          </p:nvGrpSpPr>
          <p:grpSpPr>
            <a:xfrm>
              <a:off x="3307207" y="5043620"/>
              <a:ext cx="3296816" cy="1814380"/>
              <a:chOff x="0" y="5043620"/>
              <a:chExt cx="3296816" cy="1814380"/>
            </a:xfrm>
          </p:grpSpPr>
          <p:pic>
            <p:nvPicPr>
              <p:cNvPr id="100" name="Picture 2" descr="C:\Users\pc\Desktop\00002s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5043620"/>
                <a:ext cx="3296816" cy="1772816"/>
              </a:xfrm>
              <a:prstGeom prst="rect">
                <a:avLst/>
              </a:prstGeom>
              <a:noFill/>
            </p:spPr>
          </p:pic>
          <p:pic>
            <p:nvPicPr>
              <p:cNvPr id="101" name="Picture 2" descr="C:\Users\pc\Desktop\00002s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t="88235"/>
              <a:stretch>
                <a:fillRect/>
              </a:stretch>
            </p:blipFill>
            <p:spPr bwMode="auto">
              <a:xfrm>
                <a:off x="0" y="6741368"/>
                <a:ext cx="3296816" cy="116632"/>
              </a:xfrm>
              <a:prstGeom prst="rect">
                <a:avLst/>
              </a:prstGeom>
              <a:noFill/>
            </p:spPr>
          </p:pic>
          <p:sp>
            <p:nvSpPr>
              <p:cNvPr id="102" name="TextBox 101"/>
              <p:cNvSpPr txBox="1"/>
              <p:nvPr/>
            </p:nvSpPr>
            <p:spPr>
              <a:xfrm>
                <a:off x="37643" y="6536658"/>
                <a:ext cx="2467085" cy="31672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r>
                  <a:rPr lang="ko-KR" altLang="en-US" sz="1000" b="1" smtClean="0">
                    <a:solidFill>
                      <a:schemeClr val="bg1"/>
                    </a:solidFill>
                  </a:rPr>
                  <a:t> 행복한 세상을 여는 하나님 백성공동체</a:t>
                </a:r>
                <a:endParaRPr lang="ko-KR" altLang="en-US" sz="10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055433" y="6541276"/>
                <a:ext cx="1144653" cy="30148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r"/>
                <a:r>
                  <a:rPr lang="ko-KR" altLang="en-US" sz="1500" smtClean="0">
                    <a:solidFill>
                      <a:schemeClr val="bg1"/>
                    </a:solidFill>
                    <a:latin typeface="HY울릉도M" pitchFamily="18" charset="-127"/>
                    <a:ea typeface="HY울릉도M" pitchFamily="18" charset="-127"/>
                  </a:rPr>
                  <a:t>현대교회</a:t>
                </a:r>
                <a:endParaRPr lang="ko-KR" altLang="en-US" sz="1500">
                  <a:solidFill>
                    <a:schemeClr val="bg1"/>
                  </a:solidFill>
                  <a:latin typeface="HY울릉도M" pitchFamily="18" charset="-127"/>
                  <a:ea typeface="HY울릉도M" pitchFamily="18" charset="-127"/>
                </a:endParaRPr>
              </a:p>
            </p:txBody>
          </p:sp>
        </p:grpSp>
        <p:sp>
          <p:nvSpPr>
            <p:cNvPr id="99" name="직사각형 98"/>
            <p:cNvSpPr/>
            <p:nvPr/>
          </p:nvSpPr>
          <p:spPr>
            <a:xfrm>
              <a:off x="3846937" y="4817934"/>
              <a:ext cx="2304256" cy="391213"/>
            </a:xfrm>
            <a:prstGeom prst="rect">
              <a:avLst/>
            </a:prstGeom>
          </p:spPr>
          <p:txBody>
            <a:bodyPr wrap="none" lIns="0" tIns="0" rIns="0" bIns="0" anchor="t">
              <a:noAutofit/>
            </a:bodyPr>
            <a:lstStyle/>
            <a:p>
              <a:pPr algn="ctr">
                <a:lnSpc>
                  <a:spcPts val="1400"/>
                </a:lnSpc>
                <a:spcAft>
                  <a:spcPts val="900"/>
                </a:spcAft>
              </a:pP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많은 관심과 기도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, </a:t>
              </a: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참여를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/>
              </a:r>
              <a:b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</a:br>
              <a:r>
                <a:rPr lang="ko-KR" altLang="en-US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부탁드립니다</a:t>
              </a:r>
              <a:r>
                <a:rPr lang="en-US" altLang="ko-KR" sz="1050" b="1" smtClean="0">
                  <a:solidFill>
                    <a:srgbClr val="00B050"/>
                  </a:solidFill>
                  <a:latin typeface="HY나무B" pitchFamily="18" charset="-127"/>
                  <a:ea typeface="HY나무B" pitchFamily="18" charset="-127"/>
                </a:rPr>
                <a:t>.</a:t>
              </a:r>
              <a:endParaRPr lang="ko-KR" altLang="en-US" sz="1100" b="1">
                <a:solidFill>
                  <a:srgbClr val="00B050"/>
                </a:solidFill>
                <a:latin typeface="HY나무B" pitchFamily="18" charset="-127"/>
                <a:ea typeface="HY나무B" pitchFamily="18" charset="-127"/>
              </a:endParaRPr>
            </a:p>
          </p:txBody>
        </p:sp>
      </p:grpSp>
      <p:cxnSp>
        <p:nvCxnSpPr>
          <p:cNvPr id="105" name="직선 연결선 104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>
            <a:off x="6593632" y="0"/>
            <a:ext cx="0" cy="68580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/>
          <p:nvPr/>
        </p:nvCxnSpPr>
        <p:spPr>
          <a:xfrm>
            <a:off x="9890448" y="0"/>
            <a:ext cx="0" cy="68580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60</Words>
  <Application>Microsoft Office PowerPoint</Application>
  <PresentationFormat>A4 용지(210x297mm)</PresentationFormat>
  <Paragraphs>24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pc</dc:creator>
  <cp:lastModifiedBy>pc</cp:lastModifiedBy>
  <cp:revision>13</cp:revision>
  <dcterms:created xsi:type="dcterms:W3CDTF">2014-06-26T13:48:03Z</dcterms:created>
  <dcterms:modified xsi:type="dcterms:W3CDTF">2014-06-28T04:04:58Z</dcterms:modified>
</cp:coreProperties>
</file>