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  <p:sldMasterId id="2147484311" r:id="rId2"/>
    <p:sldMasterId id="2147484858" r:id="rId3"/>
  </p:sldMasterIdLst>
  <p:notesMasterIdLst>
    <p:notesMasterId r:id="rId7"/>
  </p:notesMasterIdLst>
  <p:sldIdLst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51CC"/>
    <a:srgbClr val="466C02"/>
    <a:srgbClr val="C54646"/>
    <a:srgbClr val="404040"/>
    <a:srgbClr val="FF0000"/>
    <a:srgbClr val="4679C5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700" autoAdjust="0"/>
  </p:normalViewPr>
  <p:slideViewPr>
    <p:cSldViewPr snapToGrid="0">
      <p:cViewPr varScale="1">
        <p:scale>
          <a:sx n="110" d="100"/>
          <a:sy n="110" d="100"/>
        </p:scale>
        <p:origin x="164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35AE0-FB02-4300-A841-9B27FB5C7BFC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41990-1E19-4EE1-9A29-990A7A8EFC7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69392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1047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56329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3985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344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40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2782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62504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3704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8221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36326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27019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1665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9894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7072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1827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26518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1668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92234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7426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83545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700913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624589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747579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044781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170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86625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771316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83035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208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80108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796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9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6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5998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047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0938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5847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0126C-91D4-46B8-B2B5-5C852DBEA8D6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920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15" r:id="rId4"/>
    <p:sldLayoutId id="2147484316" r:id="rId5"/>
    <p:sldLayoutId id="2147484317" r:id="rId6"/>
    <p:sldLayoutId id="2147484318" r:id="rId7"/>
    <p:sldLayoutId id="2147484319" r:id="rId8"/>
    <p:sldLayoutId id="2147484320" r:id="rId9"/>
    <p:sldLayoutId id="2147484321" r:id="rId10"/>
    <p:sldLayoutId id="214748432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755C0-ECF6-48CC-BAE5-F70C1E0C6540}" type="datetimeFigureOut">
              <a:rPr lang="ko-KR" altLang="en-US" smtClean="0"/>
              <a:t>2021-05-01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7008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59" r:id="rId1"/>
    <p:sldLayoutId id="2147484860" r:id="rId2"/>
    <p:sldLayoutId id="2147484861" r:id="rId3"/>
    <p:sldLayoutId id="2147484862" r:id="rId4"/>
    <p:sldLayoutId id="2147484863" r:id="rId5"/>
    <p:sldLayoutId id="2147484864" r:id="rId6"/>
    <p:sldLayoutId id="2147484865" r:id="rId7"/>
    <p:sldLayoutId id="2147484866" r:id="rId8"/>
    <p:sldLayoutId id="2147484867" r:id="rId9"/>
    <p:sldLayoutId id="2147484868" r:id="rId10"/>
    <p:sldLayoutId id="2147484869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1663338"/>
            <a:ext cx="935300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꽃게는 </a:t>
            </a:r>
            <a:r>
              <a:rPr lang="ko-KR" altLang="en-US" sz="72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엄마따라</a:t>
            </a:r>
            <a:r>
              <a:rPr lang="ko-KR" altLang="en-US" sz="7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endParaRPr lang="en-US" altLang="ko-KR" sz="72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/>
            <a:r>
              <a:rPr lang="ko-KR" altLang="en-US" sz="7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옆으로 옆으로</a:t>
            </a:r>
            <a:endParaRPr lang="en-US" altLang="ko-KR" sz="720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/>
            <a:r>
              <a:rPr lang="ko-KR" altLang="en-US" sz="7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거북이는 </a:t>
            </a:r>
            <a:r>
              <a:rPr lang="ko-KR" altLang="en-US" sz="72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아빠따라</a:t>
            </a:r>
            <a:endParaRPr lang="en-US" altLang="ko-KR" sz="720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/>
            <a:r>
              <a:rPr lang="ko-KR" altLang="en-US" sz="7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엉</a:t>
            </a:r>
            <a:r>
              <a:rPr lang="ko-KR" altLang="en-US" sz="7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금엉금</a:t>
            </a:r>
            <a:endParaRPr lang="en-US" altLang="ko-KR" sz="720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/>
            <a:endParaRPr lang="en-US" altLang="ko-KR" sz="720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/>
            <a:endParaRPr lang="en-US" altLang="ko-KR" sz="720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하나님을 기쁘시게</a:t>
            </a:r>
            <a:r>
              <a:rPr lang="en-US" altLang="ko-KR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꽃게는 </a:t>
            </a:r>
            <a:r>
              <a:rPr lang="ko-KR" altLang="en-US" sz="24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엄마따라</a:t>
            </a:r>
            <a:r>
              <a:rPr lang="en-US" altLang="ko-KR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576033">
            <a:off x="160985" y="2513734"/>
            <a:ext cx="1705595" cy="1352996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7698" y="5355771"/>
            <a:ext cx="2073456" cy="119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12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1663338"/>
            <a:ext cx="935300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나는야 </a:t>
            </a:r>
            <a:r>
              <a:rPr lang="ko-KR" altLang="en-US" sz="72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엄마따라</a:t>
            </a:r>
            <a:endParaRPr lang="en-US" altLang="ko-KR" sz="720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/>
            <a:r>
              <a:rPr lang="ko-KR" altLang="en-US" sz="7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기도하고요</a:t>
            </a:r>
            <a:endParaRPr lang="en-US" altLang="ko-KR" sz="720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/>
            <a:r>
              <a:rPr lang="ko-KR" altLang="en-US" sz="7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나는야 </a:t>
            </a:r>
            <a:r>
              <a:rPr lang="ko-KR" altLang="en-US" sz="72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아빠따라</a:t>
            </a:r>
            <a:endParaRPr lang="en-US" altLang="ko-KR" sz="720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/>
            <a:r>
              <a:rPr lang="ko-KR" altLang="en-US" sz="7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찬양하지요</a:t>
            </a:r>
            <a:endParaRPr lang="en-US" altLang="ko-KR" sz="720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/>
            <a:endParaRPr lang="en-US" altLang="ko-KR" sz="720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/>
            <a:endParaRPr lang="en-US" altLang="ko-KR" sz="720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하나님을 기쁘시게</a:t>
            </a:r>
            <a:r>
              <a:rPr lang="en-US" altLang="ko-KR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꽃게는 </a:t>
            </a:r>
            <a:r>
              <a:rPr lang="ko-KR" altLang="en-US" sz="24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엄마따라</a:t>
            </a:r>
            <a:r>
              <a:rPr lang="en-US" altLang="ko-KR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5337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1663338"/>
            <a:ext cx="935300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엄마 아빠 보여주신</a:t>
            </a:r>
            <a:endParaRPr lang="en-US" altLang="ko-KR" sz="720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/>
            <a:r>
              <a:rPr lang="ko-KR" altLang="en-US" sz="72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믿음따라서</a:t>
            </a:r>
            <a:endParaRPr lang="en-US" altLang="ko-KR" sz="720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/>
            <a:r>
              <a:rPr lang="ko-KR" altLang="en-US" sz="7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하나님을 기쁘시게 </a:t>
            </a:r>
            <a:endParaRPr lang="en-US" altLang="ko-KR" sz="720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/>
            <a:r>
              <a:rPr lang="ko-KR" altLang="en-US" sz="720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쑥쑥쑥</a:t>
            </a:r>
            <a:endParaRPr lang="en-US" altLang="ko-KR" sz="720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/>
            <a:endParaRPr lang="en-US" altLang="ko-KR" sz="7200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하나님을 기쁘시게</a:t>
            </a:r>
            <a:r>
              <a:rPr lang="en-US" altLang="ko-KR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꽃게는 </a:t>
            </a:r>
            <a:r>
              <a:rPr lang="ko-KR" altLang="en-US" sz="24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엄마따라</a:t>
            </a:r>
            <a:r>
              <a:rPr lang="en-US" altLang="ko-KR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192" y="5155475"/>
            <a:ext cx="996695" cy="14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8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TM02892315[[fn=줄기]]</Template>
  <TotalTime>1213</TotalTime>
  <Words>41</Words>
  <Application>Microsoft Office PowerPoint</Application>
  <PresentationFormat>화면 슬라이드 쇼(4:3)</PresentationFormat>
  <Paragraphs>18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3</vt:i4>
      </vt:variant>
    </vt:vector>
  </HeadingPairs>
  <TitlesOfParts>
    <vt:vector size="12" baseType="lpstr">
      <vt:lpstr>맑은 고딕</vt:lpstr>
      <vt:lpstr>휴먼모음T</vt:lpstr>
      <vt:lpstr>Arial</vt:lpstr>
      <vt:lpstr>Calibri</vt:lpstr>
      <vt:lpstr>Calibri Light</vt:lpstr>
      <vt:lpstr>Wingdings 2</vt:lpstr>
      <vt:lpstr>HDOfficeLightV0</vt:lpstr>
      <vt:lpstr>디자인 사용자 지정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techo@nate.com</dc:creator>
  <cp:lastModifiedBy>techo@nate.com</cp:lastModifiedBy>
  <cp:revision>185</cp:revision>
  <dcterms:created xsi:type="dcterms:W3CDTF">2021-01-04T13:13:52Z</dcterms:created>
  <dcterms:modified xsi:type="dcterms:W3CDTF">2021-05-01T13:23:28Z</dcterms:modified>
</cp:coreProperties>
</file>