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858" r:id="rId3"/>
  </p:sldMasterIdLst>
  <p:notesMasterIdLst>
    <p:notesMasterId r:id="rId7"/>
  </p:notesMasterIdLst>
  <p:sldIdLst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51CC"/>
    <a:srgbClr val="466C02"/>
    <a:srgbClr val="C54646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164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6329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3985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426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8354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00913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458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47579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044781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170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71316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83035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08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010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2021-05-01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700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59" r:id="rId1"/>
    <p:sldLayoutId id="2147484860" r:id="rId2"/>
    <p:sldLayoutId id="2147484861" r:id="rId3"/>
    <p:sldLayoutId id="2147484862" r:id="rId4"/>
    <p:sldLayoutId id="2147484863" r:id="rId5"/>
    <p:sldLayoutId id="2147484864" r:id="rId6"/>
    <p:sldLayoutId id="2147484865" r:id="rId7"/>
    <p:sldLayoutId id="2147484866" r:id="rId8"/>
    <p:sldLayoutId id="2147484867" r:id="rId9"/>
    <p:sldLayoutId id="2147484868" r:id="rId10"/>
    <p:sldLayoutId id="2147484869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663338"/>
            <a:ext cx="935300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꽃게는 </a:t>
            </a:r>
            <a:r>
              <a:rPr lang="ko-KR" altLang="en-US" sz="72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엄마따라</a:t>
            </a:r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72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옆으로 옆으로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거북이는 </a:t>
            </a:r>
            <a:r>
              <a:rPr lang="ko-KR" altLang="en-US" sz="72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아빠따라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72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엉</a:t>
            </a:r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금엉금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하나님을 기쁘시게</a:t>
            </a:r>
            <a:r>
              <a:rPr lang="en-US" altLang="ko-KR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꽃게는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엄마따라</a:t>
            </a:r>
            <a:r>
              <a:rPr lang="en-US" altLang="ko-KR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76033">
            <a:off x="160985" y="2513734"/>
            <a:ext cx="1705595" cy="135299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7698" y="5355771"/>
            <a:ext cx="2073456" cy="119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663338"/>
            <a:ext cx="935300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나는야 </a:t>
            </a:r>
            <a:r>
              <a:rPr lang="ko-KR" altLang="en-US" sz="72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엄마따라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기도하고요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나는야 </a:t>
            </a:r>
            <a:r>
              <a:rPr lang="ko-KR" altLang="en-US" sz="72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아빠따라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찬양하지요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하나님을 기쁘시게</a:t>
            </a:r>
            <a:r>
              <a:rPr lang="en-US" altLang="ko-KR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꽃게는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엄마따라</a:t>
            </a:r>
            <a:r>
              <a:rPr lang="en-US" altLang="ko-KR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337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663338"/>
            <a:ext cx="935300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엄마 아빠 보여주신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72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믿음따라서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하나님을 기쁘시게 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72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쑥쑥쑥</a:t>
            </a:r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endParaRPr lang="en-US" altLang="ko-KR" sz="72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하나님을 기쁘시게</a:t>
            </a:r>
            <a:r>
              <a:rPr lang="en-US" altLang="ko-KR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꽃게는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엄마따라</a:t>
            </a:r>
            <a:r>
              <a:rPr lang="en-US" altLang="ko-KR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192" y="5155475"/>
            <a:ext cx="996695" cy="14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8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1213</TotalTime>
  <Words>41</Words>
  <Application>Microsoft Office PowerPoint</Application>
  <PresentationFormat>화면 슬라이드 쇼(4:3)</PresentationFormat>
  <Paragraphs>18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맑은 고딕</vt:lpstr>
      <vt:lpstr>휴먼모음T</vt:lpstr>
      <vt:lpstr>Arial</vt:lpstr>
      <vt:lpstr>Calibri</vt:lpstr>
      <vt:lpstr>Calibri Light</vt:lpstr>
      <vt:lpstr>Wingdings 2</vt:lpstr>
      <vt:lpstr>HDOfficeLightV0</vt:lpstr>
      <vt:lpstr>디자인 사용자 지정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185</cp:revision>
  <dcterms:created xsi:type="dcterms:W3CDTF">2021-01-04T13:13:52Z</dcterms:created>
  <dcterms:modified xsi:type="dcterms:W3CDTF">2021-05-01T13:23:28Z</dcterms:modified>
</cp:coreProperties>
</file>