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9" r:id="rId1"/>
    <p:sldMasterId id="2147484311" r:id="rId2"/>
    <p:sldMasterId id="2147485525" r:id="rId3"/>
    <p:sldMasterId id="2147485729" r:id="rId4"/>
    <p:sldMasterId id="2147486123" r:id="rId5"/>
    <p:sldMasterId id="2147486141" r:id="rId6"/>
    <p:sldMasterId id="2147486153" r:id="rId7"/>
  </p:sldMasterIdLst>
  <p:notesMasterIdLst>
    <p:notesMasterId r:id="rId54"/>
  </p:notesMasterIdLst>
  <p:sldIdLst>
    <p:sldId id="279" r:id="rId8"/>
    <p:sldId id="472" r:id="rId9"/>
    <p:sldId id="359" r:id="rId10"/>
    <p:sldId id="473" r:id="rId11"/>
    <p:sldId id="470" r:id="rId12"/>
    <p:sldId id="479" r:id="rId13"/>
    <p:sldId id="471" r:id="rId14"/>
    <p:sldId id="480" r:id="rId15"/>
    <p:sldId id="481" r:id="rId16"/>
    <p:sldId id="477" r:id="rId17"/>
    <p:sldId id="482" r:id="rId18"/>
    <p:sldId id="483" r:id="rId19"/>
    <p:sldId id="484" r:id="rId20"/>
    <p:sldId id="485" r:id="rId21"/>
    <p:sldId id="468" r:id="rId22"/>
    <p:sldId id="486" r:id="rId23"/>
    <p:sldId id="393" r:id="rId24"/>
    <p:sldId id="417" r:id="rId25"/>
    <p:sldId id="418" r:id="rId26"/>
    <p:sldId id="419" r:id="rId27"/>
    <p:sldId id="420" r:id="rId28"/>
    <p:sldId id="413" r:id="rId29"/>
    <p:sldId id="414" r:id="rId30"/>
    <p:sldId id="415" r:id="rId31"/>
    <p:sldId id="416" r:id="rId32"/>
    <p:sldId id="421" r:id="rId33"/>
    <p:sldId id="422" r:id="rId34"/>
    <p:sldId id="423" r:id="rId35"/>
    <p:sldId id="394" r:id="rId36"/>
    <p:sldId id="487" r:id="rId37"/>
    <p:sldId id="488" r:id="rId38"/>
    <p:sldId id="489" r:id="rId39"/>
    <p:sldId id="490" r:id="rId40"/>
    <p:sldId id="491" r:id="rId41"/>
    <p:sldId id="492" r:id="rId42"/>
    <p:sldId id="493" r:id="rId43"/>
    <p:sldId id="494" r:id="rId44"/>
    <p:sldId id="332" r:id="rId45"/>
    <p:sldId id="333" r:id="rId46"/>
    <p:sldId id="334" r:id="rId47"/>
    <p:sldId id="335" r:id="rId48"/>
    <p:sldId id="338" r:id="rId49"/>
    <p:sldId id="329" r:id="rId50"/>
    <p:sldId id="330" r:id="rId51"/>
    <p:sldId id="331" r:id="rId52"/>
    <p:sldId id="336" r:id="rId53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4D05"/>
    <a:srgbClr val="404040"/>
    <a:srgbClr val="FFFF85"/>
    <a:srgbClr val="0000CC"/>
    <a:srgbClr val="FF0000"/>
    <a:srgbClr val="C54646"/>
    <a:srgbClr val="FF51CC"/>
    <a:srgbClr val="8B15CD"/>
    <a:srgbClr val="4679C5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090" autoAdjust="0"/>
    <p:restoredTop sz="94700" autoAdjust="0"/>
  </p:normalViewPr>
  <p:slideViewPr>
    <p:cSldViewPr snapToGrid="0">
      <p:cViewPr varScale="1">
        <p:scale>
          <a:sx n="91" d="100"/>
          <a:sy n="91" d="100"/>
        </p:scale>
        <p:origin x="84" y="51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viewProps" Target="view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135AE0-FB02-4300-A841-9B27FB5C7BFC}" type="datetimeFigureOut">
              <a:rPr lang="ko-KR" altLang="en-US" smtClean="0"/>
              <a:t>2022-03-12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B41990-1E19-4EE1-9A29-990A7A8EFC74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69392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 smtClean="0">
                <a:solidFill>
                  <a:prstClr val="black"/>
                </a:solidFill>
              </a:rPr>
              <a:pPr/>
              <a:t>9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2974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44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9771855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45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711180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 smtClean="0">
                <a:solidFill>
                  <a:prstClr val="black"/>
                </a:solidFill>
              </a:rPr>
              <a:pPr/>
              <a:t>10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058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 smtClean="0">
                <a:solidFill>
                  <a:prstClr val="black"/>
                </a:solidFill>
              </a:rPr>
              <a:pPr/>
              <a:t>11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5617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10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3838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6420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2301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33F0F-33A6-7543-A217-BAA8AB15D84D}" type="slidenum">
              <a:rPr kumimoji="1" lang="ko-KR" altLang="en-US" smtClean="0">
                <a:solidFill>
                  <a:prstClr val="black"/>
                </a:solidFill>
              </a:rPr>
              <a:pPr/>
              <a:t>37</a:t>
            </a:fld>
            <a:endParaRPr kumimoji="1"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6064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43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002030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2022-03-12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53447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2022-03-12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6401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0362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0364"/>
            <a:ext cx="7734300" cy="5811837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2022-03-12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82782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2022-03-12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625042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2022-03-12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437040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2022-03-12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282219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2022-03-12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363261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2022-03-12</a:t>
            </a:fld>
            <a:endParaRPr lang="ko-KR" altLang="en-US" dirty="0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270194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2022-03-12</a:t>
            </a:fld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16659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2022-03-12</a:t>
            </a:fld>
            <a:endParaRPr lang="ko-KR" altLang="en-US" dirty="0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198942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2022-03-12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70720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2022-03-12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41827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2022-03-12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265181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2022-03-12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016681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2022-03-12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92234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2022-03-12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7566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2022-03-12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8142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2022-03-12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0857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2022-03-12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2533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2022-03-12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6500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2022-03-12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1014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2022-03-12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563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2423"/>
            <a:ext cx="105156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52635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2022-03-12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386625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2022-03-12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2390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2022-03-12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7076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2022-03-12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34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2022-03-12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616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2022-03-12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3360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2022-03-12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9472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2022-03-12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1919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2022-03-12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0696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2022-03-12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5050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2022-03-12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207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2"/>
            <a:ext cx="5181600" cy="4351337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2"/>
            <a:ext cx="5181600" cy="4351337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2022-03-12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479667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2022-03-12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415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2022-03-12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8486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2022-03-12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9445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2022-03-12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14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2022-03-12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575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2022-03-12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781904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2022-03-12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339162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2022-03-12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282886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2022-03-12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027218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2022-03-12</a:t>
            </a:fld>
            <a:endParaRPr lang="ko-KR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4329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2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2"/>
            <a:ext cx="5156200" cy="3680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7552"/>
            <a:ext cx="5181601" cy="3680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2022-03-12</a:t>
            </a:fld>
            <a:endParaRPr lang="ko-KR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1948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2022-03-12</a:t>
            </a:fld>
            <a:endParaRPr lang="ko-KR" alt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016142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2022-03-12</a:t>
            </a:fld>
            <a:endParaRPr lang="ko-KR" alt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000234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2022-03-12</a:t>
            </a:fld>
            <a:endParaRPr lang="ko-KR" alt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729297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2022-03-12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852986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2022-03-12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844297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2022-03-12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346627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2022-03-12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336420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2022-03-12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83099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2022-03-12</a:t>
            </a:fld>
            <a:endParaRPr lang="ko-KR" alt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607567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그림 열 3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2022-03-12</a:t>
            </a:fld>
            <a:endParaRPr lang="ko-KR" alt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35712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2022-03-12</a:t>
            </a:fld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9649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2022-03-12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0904522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2022-03-12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162239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82881591-6087-4A0C-B06A-62088AA078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xmlns="" id="{8606D615-BD77-47F6-A71C-98E595EF4A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D34DA4FD-A417-4A66-90FE-AAC646D94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1B181-59B2-4D52-8DF7-23C5F3647393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2022-03-12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1FBC565E-882F-45E4-A0AA-A32CA246B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093D0917-C70F-423B-B526-AFD98FD4E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EF91-DE0B-4FF0-934E-BE6DC1D76D5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1802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0648D2BA-41F0-4813-8A1A-92BDCF0D5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F94BCE0E-C7DB-45AC-9E53-57FC3EC4FB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0F27DFDB-CF91-48BD-BA7E-7DF555A8F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1B181-59B2-4D52-8DF7-23C5F3647393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2022-03-12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ADC32B3F-A295-4769-900D-CC4F8957F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E6E9D170-3EFF-4ED5-A98F-5CA2FB6F2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EF91-DE0B-4FF0-934E-BE6DC1D76D5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7674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7AA63502-69C0-4EEC-8448-E8440CDF1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135AD216-56E2-421F-8B90-5A8D3D9B2E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F991795A-1486-4A7D-8879-EA1BF4AF8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1B181-59B2-4D52-8DF7-23C5F3647393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2022-03-12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E6E9075B-5640-4B76-8EA2-FE45CD89D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7102FFB0-3F99-4381-A036-DA0CFF134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EF91-DE0B-4FF0-934E-BE6DC1D76D5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0375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BA92396E-D3D0-4454-955F-34C37C66C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19BD3A2C-69F1-4BD0-A396-08B34053A5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FE83669F-E9CA-4F82-AC78-3DC4CD0EEB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83F9AFFC-74C2-4E3B-B6A9-C48B3D74C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1B181-59B2-4D52-8DF7-23C5F3647393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2022-03-12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5F1BA54C-44F3-431B-B0DB-4706D318E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84769AC6-7172-492F-93A7-70363FD52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EF91-DE0B-4FF0-934E-BE6DC1D76D5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6703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A12A69D-82FA-4A0A-8A84-E3ED62697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88DADADF-A3E5-4CFF-9486-CA21D4FA39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E6095630-CC66-4D5C-8923-AA55252DCD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xmlns="" id="{E3D1B4AB-6E87-45C4-A3BD-0215C59E99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xmlns="" id="{A4C7EEAA-79CE-4009-BB25-782298D32D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xmlns="" id="{1B5951D3-48DE-4271-AD4C-0D98BB2B5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1B181-59B2-4D52-8DF7-23C5F3647393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2022-03-12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xmlns="" id="{6E9AB68C-5A31-4112-9248-3812756CE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xmlns="" id="{193C0BA3-240E-4264-9599-598414AE5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EF91-DE0B-4FF0-934E-BE6DC1D76D5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568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0A68FB3D-1CCE-4B23-8472-A9E00FB6B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xmlns="" id="{B49AA72C-65F4-472E-8C23-788D4C2C8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1B181-59B2-4D52-8DF7-23C5F3647393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2022-03-12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xmlns="" id="{9A37A49A-65A0-4101-95E0-230AD751E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D075E01B-6FB5-4B2D-8DE1-9163D8D4A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EF91-DE0B-4FF0-934E-BE6DC1D76D5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0424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xmlns="" id="{1EC7B8E6-EBB5-46C7-9891-6A8EA4148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1B181-59B2-4D52-8DF7-23C5F3647393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2022-03-12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xmlns="" id="{49A3423C-13A0-48F6-BB43-286FDC715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2CFED7A3-52DF-4B45-A437-03AB63A7B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EF91-DE0B-4FF0-934E-BE6DC1D76D5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40055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EF418D53-A359-46BA-B8F0-96F71BE4E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F75CFFA7-F294-43F3-83CD-8DE9A2DB28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4564BF54-554E-4ECE-9FB4-FF583C2395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CCFBA8AB-B3BE-41AE-A06B-AA0A0FACE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1B181-59B2-4D52-8DF7-23C5F3647393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2022-03-12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A84E50AC-E44D-47AE-9273-CB128834C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3425ED1A-663B-4CAE-A647-8F17B86C9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EF91-DE0B-4FF0-934E-BE6DC1D76D5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22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2022-03-12</a:t>
            </a:fld>
            <a:endParaRPr lang="ko-KR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5998110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CFB9FC47-53C4-4814-9CA6-336002850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xmlns="" id="{E5695387-55BF-4888-B6C8-F3161A0233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005AF73B-B6CD-47F6-8ABA-8A1F3F52B8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95A4D567-C54D-4E01-8A1A-DC0157FE9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1B181-59B2-4D52-8DF7-23C5F3647393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2022-03-12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C0F496A6-E07B-418E-8BEA-06F2208AF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560C2B18-D3F1-4138-8F2E-DE45E59CE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EF91-DE0B-4FF0-934E-BE6DC1D76D5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3468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58DC24C0-7E10-4259-9313-42CEDA746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C962D689-F5EF-4F90-A744-29033E1C02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0C2DC5B0-0E77-418B-BAE2-DFE48C0A9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1B181-59B2-4D52-8DF7-23C5F3647393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2022-03-12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15F3E723-F67A-4651-8A48-60A36CE7D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70DAF31A-A159-40FC-9982-57EAB536D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EF91-DE0B-4FF0-934E-BE6DC1D76D5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37905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xmlns="" id="{96C84572-AAC6-407C-9EC4-895EF00FCE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1351DF81-E535-4A28-940B-8813147726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D4802EDC-CF35-46AF-9902-BC7211C35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1B181-59B2-4D52-8DF7-23C5F3647393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2022-03-12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A83F1037-A580-45A7-8AB6-5294CDF72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6C76C679-FFAC-490C-AC55-187D645D4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EF91-DE0B-4FF0-934E-BE6DC1D76D5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51842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139EC-5CC5-C640-9668-E579995D3238}" type="datetimeFigureOut">
              <a:rPr kumimoji="1"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2022-03-12</a:t>
            </a:fld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DF4BF-C9EA-954B-BD8B-9D4CA35E7678}" type="slidenum">
              <a:rPr kumimoji="1"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80876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139EC-5CC5-C640-9668-E579995D3238}" type="datetimeFigureOut">
              <a:rPr kumimoji="1"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2022-03-12</a:t>
            </a:fld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DF4BF-C9EA-954B-BD8B-9D4CA35E7678}" type="slidenum">
              <a:rPr kumimoji="1"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42728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139EC-5CC5-C640-9668-E579995D3238}" type="datetimeFigureOut">
              <a:rPr kumimoji="1"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2022-03-12</a:t>
            </a:fld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DF4BF-C9EA-954B-BD8B-9D4CA35E7678}" type="slidenum">
              <a:rPr kumimoji="1"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26751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139EC-5CC5-C640-9668-E579995D3238}" type="datetimeFigureOut">
              <a:rPr kumimoji="1"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2022-03-12</a:t>
            </a:fld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DF4BF-C9EA-954B-BD8B-9D4CA35E7678}" type="slidenum">
              <a:rPr kumimoji="1"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17600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139EC-5CC5-C640-9668-E579995D3238}" type="datetimeFigureOut">
              <a:rPr kumimoji="1"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2022-03-12</a:t>
            </a:fld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DF4BF-C9EA-954B-BD8B-9D4CA35E7678}" type="slidenum">
              <a:rPr kumimoji="1"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56429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139EC-5CC5-C640-9668-E579995D3238}" type="datetimeFigureOut">
              <a:rPr kumimoji="1"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2022-03-12</a:t>
            </a:fld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DF4BF-C9EA-954B-BD8B-9D4CA35E7678}" type="slidenum">
              <a:rPr kumimoji="1"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56513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139EC-5CC5-C640-9668-E579995D3238}" type="datetimeFigureOut">
              <a:rPr kumimoji="1"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2022-03-12</a:t>
            </a:fld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DF4BF-C9EA-954B-BD8B-9D4CA35E7678}" type="slidenum">
              <a:rPr kumimoji="1"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541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2"/>
            <a:ext cx="393192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2022-03-12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404790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139EC-5CC5-C640-9668-E579995D3238}" type="datetimeFigureOut">
              <a:rPr kumimoji="1"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2022-03-12</a:t>
            </a:fld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DF4BF-C9EA-954B-BD8B-9D4CA35E7678}" type="slidenum">
              <a:rPr kumimoji="1"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97408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139EC-5CC5-C640-9668-E579995D3238}" type="datetimeFigureOut">
              <a:rPr kumimoji="1"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2022-03-12</a:t>
            </a:fld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DF4BF-C9EA-954B-BD8B-9D4CA35E7678}" type="slidenum">
              <a:rPr kumimoji="1"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06015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139EC-5CC5-C640-9668-E579995D3238}" type="datetimeFigureOut">
              <a:rPr kumimoji="1"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2022-03-12</a:t>
            </a:fld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DF4BF-C9EA-954B-BD8B-9D4CA35E7678}" type="slidenum">
              <a:rPr kumimoji="1"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44444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139EC-5CC5-C640-9668-E579995D3238}" type="datetimeFigureOut">
              <a:rPr kumimoji="1"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2022-03-12</a:t>
            </a:fld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DF4BF-C9EA-954B-BD8B-9D4CA35E7678}" type="slidenum">
              <a:rPr kumimoji="1"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37963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843833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ko-KR" altLang="en-US" dirty="0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2022-03-12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09388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1000">
              <a:schemeClr val="accent6">
                <a:lumMod val="20000"/>
                <a:lumOff val="80000"/>
              </a:schemeClr>
            </a:gs>
            <a:gs pos="43000">
              <a:schemeClr val="accent1">
                <a:lumMod val="45000"/>
                <a:lumOff val="55000"/>
              </a:schemeClr>
            </a:gs>
            <a:gs pos="43000">
              <a:srgbClr val="FFFF00"/>
            </a:gs>
            <a:gs pos="100000">
              <a:srgbClr val="00B050"/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2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0A755C0-ECF6-48CC-BAE5-F70C1E0C6540}" type="datetimeFigureOut">
              <a:rPr lang="ko-KR" altLang="en-US" smtClean="0"/>
              <a:t>2022-03-12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58470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1000">
              <a:schemeClr val="accent6">
                <a:lumMod val="20000"/>
                <a:lumOff val="80000"/>
              </a:schemeClr>
            </a:gs>
            <a:gs pos="43000">
              <a:schemeClr val="accent1">
                <a:lumMod val="45000"/>
                <a:lumOff val="55000"/>
              </a:schemeClr>
            </a:gs>
            <a:gs pos="43000">
              <a:srgbClr val="FFFF00"/>
            </a:gs>
            <a:gs pos="100000">
              <a:srgbClr val="00B050"/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0126C-91D4-46B8-B2B5-5C852DBEA8D6}" type="datetimeFigureOut">
              <a:rPr lang="ko-KR" altLang="en-US" smtClean="0"/>
              <a:t>2022-03-12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69205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2" r:id="rId1"/>
    <p:sldLayoutId id="2147484313" r:id="rId2"/>
    <p:sldLayoutId id="2147484314" r:id="rId3"/>
    <p:sldLayoutId id="2147484315" r:id="rId4"/>
    <p:sldLayoutId id="2147484316" r:id="rId5"/>
    <p:sldLayoutId id="2147484317" r:id="rId6"/>
    <p:sldLayoutId id="2147484318" r:id="rId7"/>
    <p:sldLayoutId id="2147484319" r:id="rId8"/>
    <p:sldLayoutId id="2147484320" r:id="rId9"/>
    <p:sldLayoutId id="2147484321" r:id="rId10"/>
    <p:sldLayoutId id="2147484322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1000">
              <a:schemeClr val="accent6">
                <a:lumMod val="20000"/>
                <a:lumOff val="80000"/>
              </a:schemeClr>
            </a:gs>
            <a:gs pos="43000">
              <a:schemeClr val="accent1">
                <a:lumMod val="45000"/>
                <a:lumOff val="55000"/>
              </a:schemeClr>
            </a:gs>
            <a:gs pos="43000">
              <a:srgbClr val="FFFF00"/>
            </a:gs>
            <a:gs pos="100000">
              <a:srgbClr val="00B050"/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2022-03-12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192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26" r:id="rId1"/>
    <p:sldLayoutId id="2147485527" r:id="rId2"/>
    <p:sldLayoutId id="2147485528" r:id="rId3"/>
    <p:sldLayoutId id="2147485529" r:id="rId4"/>
    <p:sldLayoutId id="2147485530" r:id="rId5"/>
    <p:sldLayoutId id="2147485531" r:id="rId6"/>
    <p:sldLayoutId id="2147485532" r:id="rId7"/>
    <p:sldLayoutId id="2147485533" r:id="rId8"/>
    <p:sldLayoutId id="2147485534" r:id="rId9"/>
    <p:sldLayoutId id="2147485535" r:id="rId10"/>
    <p:sldLayoutId id="2147485536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1000">
              <a:schemeClr val="accent6">
                <a:lumMod val="20000"/>
                <a:lumOff val="80000"/>
              </a:schemeClr>
            </a:gs>
            <a:gs pos="43000">
              <a:schemeClr val="accent1">
                <a:lumMod val="45000"/>
                <a:lumOff val="55000"/>
              </a:schemeClr>
            </a:gs>
            <a:gs pos="43000">
              <a:srgbClr val="FFFF00"/>
            </a:gs>
            <a:gs pos="100000">
              <a:srgbClr val="00B050"/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2022-03-12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834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30" r:id="rId1"/>
    <p:sldLayoutId id="2147485731" r:id="rId2"/>
    <p:sldLayoutId id="2147485732" r:id="rId3"/>
    <p:sldLayoutId id="2147485733" r:id="rId4"/>
    <p:sldLayoutId id="2147485734" r:id="rId5"/>
    <p:sldLayoutId id="2147485735" r:id="rId6"/>
    <p:sldLayoutId id="2147485736" r:id="rId7"/>
    <p:sldLayoutId id="2147485737" r:id="rId8"/>
    <p:sldLayoutId id="2147485738" r:id="rId9"/>
    <p:sldLayoutId id="2147485739" r:id="rId10"/>
    <p:sldLayoutId id="2147485740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1000">
              <a:schemeClr val="accent6">
                <a:lumMod val="20000"/>
                <a:lumOff val="80000"/>
              </a:schemeClr>
            </a:gs>
            <a:gs pos="43000">
              <a:schemeClr val="accent1">
                <a:lumMod val="45000"/>
                <a:lumOff val="55000"/>
              </a:schemeClr>
            </a:gs>
            <a:gs pos="43000">
              <a:srgbClr val="FFFF00"/>
            </a:gs>
            <a:gs pos="100000">
              <a:srgbClr val="00B050"/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E0A755C0-ECF6-48CC-BAE5-F70C1E0C6540}" type="datetimeFigureOut">
              <a:rPr lang="ko-KR" altLang="en-US" smtClean="0"/>
              <a:t>2022-03-12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80428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124" r:id="rId1"/>
    <p:sldLayoutId id="2147486125" r:id="rId2"/>
    <p:sldLayoutId id="2147486126" r:id="rId3"/>
    <p:sldLayoutId id="2147486127" r:id="rId4"/>
    <p:sldLayoutId id="2147486128" r:id="rId5"/>
    <p:sldLayoutId id="2147486129" r:id="rId6"/>
    <p:sldLayoutId id="2147486130" r:id="rId7"/>
    <p:sldLayoutId id="2147486131" r:id="rId8"/>
    <p:sldLayoutId id="2147486132" r:id="rId9"/>
    <p:sldLayoutId id="2147486133" r:id="rId10"/>
    <p:sldLayoutId id="2147486134" r:id="rId11"/>
    <p:sldLayoutId id="2147486135" r:id="rId12"/>
    <p:sldLayoutId id="2147486136" r:id="rId13"/>
    <p:sldLayoutId id="2147486137" r:id="rId14"/>
    <p:sldLayoutId id="2147486138" r:id="rId15"/>
    <p:sldLayoutId id="2147486139" r:id="rId16"/>
    <p:sldLayoutId id="2147486140" r:id="rId17"/>
  </p:sldLayoutIdLst>
  <p:txStyles>
    <p:titleStyle>
      <a:lvl1pPr algn="l" defTabSz="457200" rtl="0" eaLnBrk="1" latinLnBrk="1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xmlns="" id="{830F5D71-2956-4D56-B7E8-EC8942A70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D3E2961B-E7C5-440B-8C92-15DBEF37CF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92E790E7-F8C1-4F81-8EAC-70049F0929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1B181-59B2-4D52-8DF7-23C5F3647393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2022-03-12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62BD1597-68D6-47D6-8A44-E13DCBB84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30E81D58-EA98-4B52-8320-F71EF1556C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CEEF91-DE0B-4FF0-934E-BE6DC1D76D5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493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42" r:id="rId1"/>
    <p:sldLayoutId id="2147486143" r:id="rId2"/>
    <p:sldLayoutId id="2147486144" r:id="rId3"/>
    <p:sldLayoutId id="2147486145" r:id="rId4"/>
    <p:sldLayoutId id="2147486146" r:id="rId5"/>
    <p:sldLayoutId id="2147486147" r:id="rId6"/>
    <p:sldLayoutId id="2147486148" r:id="rId7"/>
    <p:sldLayoutId id="2147486149" r:id="rId8"/>
    <p:sldLayoutId id="2147486150" r:id="rId9"/>
    <p:sldLayoutId id="2147486151" r:id="rId10"/>
    <p:sldLayoutId id="2147486152" r:id="rId11"/>
  </p:sldLayoutIdLst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1139EC-5CC5-C640-9668-E579995D3238}" type="datetimeFigureOut">
              <a:rPr kumimoji="1"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2022-03-12</a:t>
            </a:fld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DF4BF-C9EA-954B-BD8B-9D4CA35E7678}" type="slidenum">
              <a:rPr kumimoji="1"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733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54" r:id="rId1"/>
    <p:sldLayoutId id="2147486155" r:id="rId2"/>
    <p:sldLayoutId id="2147486156" r:id="rId3"/>
    <p:sldLayoutId id="2147486157" r:id="rId4"/>
    <p:sldLayoutId id="2147486158" r:id="rId5"/>
    <p:sldLayoutId id="2147486159" r:id="rId6"/>
    <p:sldLayoutId id="2147486160" r:id="rId7"/>
    <p:sldLayoutId id="2147486161" r:id="rId8"/>
    <p:sldLayoutId id="2147486162" r:id="rId9"/>
    <p:sldLayoutId id="2147486163" r:id="rId10"/>
    <p:sldLayoutId id="2147486164" r:id="rId11"/>
    <p:sldLayoutId id="2147486165" r:id="rId1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1.xml"/><Relationship Id="rId4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2.xml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27.png"/><Relationship Id="rId4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1645249" y="703385"/>
            <a:ext cx="8901500" cy="5321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602377" y="4279517"/>
            <a:ext cx="9187542" cy="1077218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ko-KR" altLang="en-US" sz="3200" dirty="0">
                <a:ln w="6600">
                  <a:noFill/>
                  <a:prstDash val="solid"/>
                </a:ln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현대교회 유치부</a:t>
            </a:r>
            <a:endParaRPr lang="en-US" altLang="ko-KR" sz="3200" dirty="0">
              <a:ln w="6600">
                <a:noFill/>
                <a:prstDash val="solid"/>
              </a:ln>
              <a:solidFill>
                <a:schemeClr val="tx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78479" y="1777967"/>
            <a:ext cx="6035040" cy="2060138"/>
          </a:xfrm>
          <a:prstGeom prst="flowChartAlternateProcess">
            <a:avLst/>
          </a:prstGeom>
          <a:noFill/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11500" b="1" dirty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solidFill>
                  <a:srgbClr val="FFFF00"/>
                </a:solidFill>
                <a:effectLst>
                  <a:outerShdw blurRad="50800" dir="2700000" algn="tl" rotWithShape="0">
                    <a:schemeClr val="tx2">
                      <a:alpha val="40000"/>
                    </a:schemeClr>
                  </a:outerShdw>
                  <a:reflection stA="0" endPos="2000" dist="279400" dir="5400000" sy="-100000" algn="bl" rotWithShape="0"/>
                </a:effectLst>
                <a:latin typeface="Rockwell" panose="02060603020205020403" pitchFamily="18" charset="0"/>
                <a:ea typeface="휴먼모음T" panose="02030504000101010101" pitchFamily="18" charset="-127"/>
              </a:rPr>
              <a:t>찬 양</a:t>
            </a:r>
            <a:endParaRPr lang="en-US" altLang="ko-KR" sz="11500" b="1" dirty="0">
              <a:ln w="15875" cap="rnd" cmpd="dbl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bevel/>
              </a:ln>
              <a:solidFill>
                <a:srgbClr val="FFFF00"/>
              </a:solidFill>
              <a:effectLst>
                <a:outerShdw blurRad="50800" dir="2700000" algn="tl" rotWithShape="0">
                  <a:schemeClr val="tx2">
                    <a:alpha val="40000"/>
                  </a:schemeClr>
                </a:outerShdw>
                <a:reflection stA="0" endPos="2000" dist="279400" dir="5400000" sy="-100000" algn="bl" rotWithShape="0"/>
              </a:effectLst>
              <a:latin typeface="Rockwell" panose="02060603020205020403" pitchFamily="18" charset="0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0919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651571" y="1179011"/>
            <a:ext cx="11041187" cy="49064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ctr">
              <a:buNone/>
            </a:pPr>
            <a:r>
              <a:rPr lang="ko-KR" altLang="en-US" sz="6600" dirty="0" smtClean="0">
                <a:solidFill>
                  <a:schemeClr val="tx1">
                    <a:lumMod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거듭나면 </a:t>
            </a:r>
            <a:r>
              <a:rPr lang="ko-KR" altLang="en-US" sz="6600" dirty="0" err="1" smtClean="0">
                <a:solidFill>
                  <a:schemeClr val="tx1">
                    <a:lumMod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가는나라</a:t>
            </a:r>
            <a:r>
              <a:rPr lang="ko-KR" altLang="en-US" sz="6600" dirty="0" smtClean="0">
                <a:solidFill>
                  <a:schemeClr val="tx1">
                    <a:lumMod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하나님 나라</a:t>
            </a:r>
            <a:endParaRPr lang="en-US" altLang="ko-KR" sz="6600" dirty="0" smtClean="0">
              <a:solidFill>
                <a:schemeClr val="tx1">
                  <a:lumMod val="50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0" indent="0" algn="ctr">
              <a:buNone/>
            </a:pPr>
            <a:r>
              <a:rPr lang="ko-KR" altLang="en-US" sz="6600" dirty="0" smtClean="0">
                <a:solidFill>
                  <a:schemeClr val="tx1">
                    <a:lumMod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믿음으로 </a:t>
            </a:r>
            <a:r>
              <a:rPr lang="ko-KR" altLang="en-US" sz="6600" dirty="0" err="1" smtClean="0">
                <a:solidFill>
                  <a:schemeClr val="tx1">
                    <a:lumMod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가는나라</a:t>
            </a:r>
            <a:r>
              <a:rPr lang="ko-KR" altLang="en-US" sz="6600" dirty="0" smtClean="0">
                <a:solidFill>
                  <a:schemeClr val="tx1">
                    <a:lumMod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하나님 나라</a:t>
            </a:r>
            <a:endParaRPr lang="en-US" altLang="ko-KR" sz="6600" dirty="0" smtClean="0">
              <a:solidFill>
                <a:schemeClr val="tx1">
                  <a:lumMod val="50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rcRect l="6922" t="12947" r="50000" b="41199"/>
          <a:stretch/>
        </p:blipFill>
        <p:spPr>
          <a:xfrm>
            <a:off x="9879724" y="0"/>
            <a:ext cx="1366345" cy="162910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1273" y="-312709"/>
            <a:ext cx="3171825" cy="355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70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651571" y="1179011"/>
            <a:ext cx="11041187" cy="4906477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ctr">
              <a:buClr>
                <a:srgbClr val="F5A408"/>
              </a:buClr>
              <a:buFont typeface="Wingdings 3" charset="2"/>
              <a:buNone/>
            </a:pPr>
            <a:r>
              <a:rPr lang="ko-KR" altLang="en-US" sz="6200" dirty="0" smtClean="0">
                <a:solidFill>
                  <a:prstClr val="white">
                    <a:lumMod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겁쟁이 어부 베드로 </a:t>
            </a:r>
            <a:endParaRPr lang="en-US" altLang="ko-KR" sz="6200" dirty="0" smtClean="0">
              <a:solidFill>
                <a:prstClr val="white">
                  <a:lumMod val="50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0" indent="0" algn="ctr">
              <a:buClr>
                <a:srgbClr val="F5A408"/>
              </a:buClr>
              <a:buFont typeface="Wingdings 3" charset="2"/>
              <a:buNone/>
            </a:pPr>
            <a:r>
              <a:rPr lang="ko-KR" altLang="en-US" sz="6200" dirty="0" smtClean="0">
                <a:solidFill>
                  <a:prstClr val="white">
                    <a:lumMod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내 이야길 들어보세요 </a:t>
            </a:r>
            <a:endParaRPr lang="en-US" altLang="ko-KR" sz="6200" dirty="0" smtClean="0">
              <a:solidFill>
                <a:prstClr val="white">
                  <a:lumMod val="50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0" indent="0" algn="ctr">
              <a:buClr>
                <a:srgbClr val="F5A408"/>
              </a:buClr>
              <a:buFont typeface="Wingdings 3" charset="2"/>
              <a:buNone/>
            </a:pPr>
            <a:r>
              <a:rPr lang="ko-KR" altLang="en-US" sz="6200" dirty="0" smtClean="0">
                <a:solidFill>
                  <a:prstClr val="white">
                    <a:lumMod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그분을 만나고 정말 용감해졌죠</a:t>
            </a:r>
            <a:endParaRPr lang="en-US" altLang="ko-KR" sz="6200" dirty="0" smtClean="0">
              <a:solidFill>
                <a:prstClr val="white">
                  <a:lumMod val="50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693613" y="294290"/>
            <a:ext cx="7680960" cy="11685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5400" dirty="0" smtClean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베드로 이야기</a:t>
            </a:r>
            <a:endParaRPr lang="ko-KR" altLang="en-US" sz="5400" dirty="0">
              <a:solidFill>
                <a:prstClr val="black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8492" y="-82798"/>
            <a:ext cx="3424266" cy="214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30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 txBox="1">
            <a:spLocks/>
          </p:cNvSpPr>
          <p:nvPr/>
        </p:nvSpPr>
        <p:spPr>
          <a:xfrm>
            <a:off x="651571" y="1179011"/>
            <a:ext cx="11041187" cy="4906477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ctr">
              <a:buClr>
                <a:srgbClr val="F5A408"/>
              </a:buClr>
              <a:buFont typeface="Wingdings 3" charset="2"/>
              <a:buNone/>
            </a:pPr>
            <a:r>
              <a:rPr lang="ko-KR" altLang="en-US" sz="6000" dirty="0" smtClean="0">
                <a:solidFill>
                  <a:prstClr val="white">
                    <a:lumMod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의심하는 마음은 </a:t>
            </a:r>
            <a:r>
              <a:rPr lang="en-US" altLang="ko-KR" sz="6000" dirty="0" smtClean="0">
                <a:solidFill>
                  <a:prstClr val="white">
                    <a:lumMod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NO!</a:t>
            </a:r>
          </a:p>
          <a:p>
            <a:pPr marL="0" indent="0" algn="ctr">
              <a:buClr>
                <a:srgbClr val="F5A408"/>
              </a:buClr>
              <a:buFont typeface="Wingdings 3" charset="2"/>
              <a:buNone/>
            </a:pPr>
            <a:r>
              <a:rPr lang="ko-KR" altLang="en-US" sz="6000" dirty="0" smtClean="0">
                <a:solidFill>
                  <a:prstClr val="white">
                    <a:lumMod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자라나는 믿음은 </a:t>
            </a:r>
            <a:r>
              <a:rPr lang="en-US" altLang="ko-KR" sz="6000" dirty="0" smtClean="0">
                <a:solidFill>
                  <a:prstClr val="white">
                    <a:lumMod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YES!</a:t>
            </a:r>
          </a:p>
          <a:p>
            <a:pPr marL="0" indent="0" algn="ctr">
              <a:buClr>
                <a:srgbClr val="F5A408"/>
              </a:buClr>
              <a:buNone/>
            </a:pPr>
            <a:r>
              <a:rPr lang="ko-KR" altLang="en-US" sz="6000" dirty="0">
                <a:solidFill>
                  <a:prstClr val="white">
                    <a:lumMod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성령님과 함께 새롭게 </a:t>
            </a:r>
            <a:r>
              <a:rPr lang="ko-KR" altLang="en-US" sz="6000" dirty="0" smtClean="0">
                <a:solidFill>
                  <a:prstClr val="white">
                    <a:lumMod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변화되었죠</a:t>
            </a:r>
            <a:endParaRPr lang="en-US" altLang="ko-KR" sz="6000" dirty="0">
              <a:solidFill>
                <a:prstClr val="white">
                  <a:lumMod val="50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571" y="107314"/>
            <a:ext cx="3424266" cy="214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81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 txBox="1">
            <a:spLocks/>
          </p:cNvSpPr>
          <p:nvPr/>
        </p:nvSpPr>
        <p:spPr>
          <a:xfrm>
            <a:off x="641061" y="1136970"/>
            <a:ext cx="11041187" cy="4906477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ctr">
              <a:buClr>
                <a:srgbClr val="F5A408"/>
              </a:buClr>
              <a:buFont typeface="Wingdings 3" charset="2"/>
              <a:buNone/>
            </a:pPr>
            <a:r>
              <a:rPr lang="ko-KR" altLang="en-US" sz="5800" dirty="0" smtClean="0">
                <a:solidFill>
                  <a:prstClr val="white">
                    <a:lumMod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내 힘으로 할 수 없어요</a:t>
            </a:r>
            <a:endParaRPr lang="en-US" altLang="ko-KR" sz="5800" dirty="0" smtClean="0">
              <a:solidFill>
                <a:prstClr val="white">
                  <a:lumMod val="50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0" indent="0" algn="ctr">
              <a:buClr>
                <a:srgbClr val="F5A408"/>
              </a:buClr>
              <a:buFont typeface="Wingdings 3" charset="2"/>
              <a:buNone/>
            </a:pPr>
            <a:r>
              <a:rPr lang="ko-KR" altLang="en-US" sz="5800" dirty="0" smtClean="0">
                <a:solidFill>
                  <a:prstClr val="white">
                    <a:lumMod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나를 도와주세요</a:t>
            </a:r>
            <a:endParaRPr lang="en-US" altLang="ko-KR" sz="5800" dirty="0" smtClean="0">
              <a:solidFill>
                <a:prstClr val="white">
                  <a:lumMod val="50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0" indent="0" algn="ctr">
              <a:buClr>
                <a:srgbClr val="F5A408"/>
              </a:buClr>
              <a:buFont typeface="Wingdings 3" charset="2"/>
              <a:buNone/>
            </a:pPr>
            <a:r>
              <a:rPr lang="ko-KR" altLang="en-US" sz="5800" dirty="0" smtClean="0">
                <a:solidFill>
                  <a:prstClr val="white">
                    <a:lumMod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나의 마음을 성령님께 모두 드릴래요 </a:t>
            </a:r>
            <a:endParaRPr lang="en-US" altLang="ko-KR" sz="5800" dirty="0" smtClean="0">
              <a:solidFill>
                <a:prstClr val="white">
                  <a:lumMod val="50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061" y="65273"/>
            <a:ext cx="3424266" cy="214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94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 txBox="1">
            <a:spLocks/>
          </p:cNvSpPr>
          <p:nvPr/>
        </p:nvSpPr>
        <p:spPr>
          <a:xfrm>
            <a:off x="651571" y="1179011"/>
            <a:ext cx="11041187" cy="4906477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ctr">
              <a:buClr>
                <a:srgbClr val="F5A408"/>
              </a:buClr>
              <a:buFont typeface="Wingdings 3" charset="2"/>
              <a:buNone/>
            </a:pPr>
            <a:r>
              <a:rPr lang="ko-KR" altLang="en-US" sz="6200" dirty="0" smtClean="0">
                <a:solidFill>
                  <a:prstClr val="white">
                    <a:lumMod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매일매일 기다려요 </a:t>
            </a:r>
            <a:endParaRPr lang="en-US" altLang="ko-KR" sz="6200" dirty="0" smtClean="0">
              <a:solidFill>
                <a:prstClr val="white">
                  <a:lumMod val="50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0" indent="0" algn="ctr">
              <a:buClr>
                <a:srgbClr val="F5A408"/>
              </a:buClr>
              <a:buFont typeface="Wingdings 3" charset="2"/>
              <a:buNone/>
            </a:pPr>
            <a:r>
              <a:rPr lang="ko-KR" altLang="en-US" sz="6200" dirty="0" smtClean="0">
                <a:solidFill>
                  <a:prstClr val="white">
                    <a:lumMod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나를 만나주세요</a:t>
            </a:r>
            <a:endParaRPr lang="en-US" altLang="ko-KR" sz="6200" dirty="0" smtClean="0">
              <a:solidFill>
                <a:prstClr val="white">
                  <a:lumMod val="50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0" indent="0" algn="ctr">
              <a:buClr>
                <a:srgbClr val="F5A408"/>
              </a:buClr>
              <a:buFont typeface="Wingdings 3" charset="2"/>
              <a:buNone/>
            </a:pPr>
            <a:r>
              <a:rPr lang="ko-KR" altLang="en-US" sz="6200" dirty="0" smtClean="0">
                <a:solidFill>
                  <a:prstClr val="white">
                    <a:lumMod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나의 모든 걸 변화시켜 주세요</a:t>
            </a:r>
            <a:endParaRPr lang="en-US" altLang="ko-KR" sz="6200" dirty="0" smtClean="0">
              <a:solidFill>
                <a:prstClr val="white">
                  <a:lumMod val="50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571" y="107314"/>
            <a:ext cx="3424266" cy="214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20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rgbClr val="0000CC"/>
          </a:solidFill>
          <a:ln w="76200">
            <a:noFill/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756808" y="273267"/>
            <a:ext cx="10678383" cy="676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ko-KR" altLang="en-US" sz="5400" dirty="0">
                <a:latin typeface="Verdana" panose="020B0604030504040204" pitchFamily="34" charset="0"/>
                <a:cs typeface="Verdana" panose="020B0604030504040204" pitchFamily="34" charset="0"/>
              </a:rPr>
              <a:t>예수님 나를 만나주세요</a:t>
            </a:r>
          </a:p>
          <a:p>
            <a:pPr>
              <a:lnSpc>
                <a:spcPct val="150000"/>
              </a:lnSpc>
            </a:pPr>
            <a:r>
              <a:rPr lang="ko-KR" altLang="en-US" sz="5400" dirty="0">
                <a:latin typeface="Verdana" panose="020B0604030504040204" pitchFamily="34" charset="0"/>
                <a:cs typeface="Verdana" panose="020B0604030504040204" pitchFamily="34" charset="0"/>
              </a:rPr>
              <a:t>예수님 꼭 만나고 싶어요</a:t>
            </a:r>
          </a:p>
          <a:p>
            <a:pPr>
              <a:lnSpc>
                <a:spcPct val="150000"/>
              </a:lnSpc>
            </a:pPr>
            <a:r>
              <a:rPr lang="ko-KR" altLang="en-US" sz="5400" dirty="0">
                <a:latin typeface="Verdana" panose="020B0604030504040204" pitchFamily="34" charset="0"/>
                <a:cs typeface="Verdana" panose="020B0604030504040204" pitchFamily="34" charset="0"/>
              </a:rPr>
              <a:t>예수님 나를 안아주세요</a:t>
            </a:r>
          </a:p>
          <a:p>
            <a:pPr>
              <a:lnSpc>
                <a:spcPct val="150000"/>
              </a:lnSpc>
            </a:pPr>
            <a:r>
              <a:rPr lang="ko-KR" altLang="en-US" sz="5400" dirty="0">
                <a:latin typeface="Verdana" panose="020B0604030504040204" pitchFamily="34" charset="0"/>
                <a:cs typeface="Verdana" panose="020B0604030504040204" pitchFamily="34" charset="0"/>
              </a:rPr>
              <a:t>예수님 품에 꼭 안기고 싶어요</a:t>
            </a:r>
          </a:p>
          <a:p>
            <a:endParaRPr lang="ko-KR" altLang="en-US" sz="6000" dirty="0">
              <a:effectLst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083" y="1135116"/>
            <a:ext cx="2459421" cy="27221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1523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rgbClr val="0000CC"/>
          </a:solidFill>
          <a:ln w="76200">
            <a:noFill/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588580" y="-99848"/>
            <a:ext cx="10142482" cy="6957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anchor="ctr"/>
          <a:lstStyle/>
          <a:p>
            <a:pPr>
              <a:lnSpc>
                <a:spcPct val="150000"/>
              </a:lnSpc>
            </a:pPr>
            <a:endParaRPr lang="en-US" altLang="ko-KR" sz="3600" dirty="0" smtClean="0"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ko-KR" altLang="en-US" sz="5400" dirty="0" err="1" smtClean="0">
                <a:latin typeface="Verdana" panose="020B0604030504040204" pitchFamily="34" charset="0"/>
                <a:cs typeface="Verdana" panose="020B0604030504040204" pitchFamily="34" charset="0"/>
              </a:rPr>
              <a:t>이시간</a:t>
            </a:r>
            <a:r>
              <a:rPr lang="ko-KR" altLang="en-US" sz="5400" dirty="0" smtClean="0"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ko-KR" altLang="en-US" sz="5400" dirty="0">
                <a:latin typeface="Verdana" panose="020B0604030504040204" pitchFamily="34" charset="0"/>
                <a:cs typeface="Verdana" panose="020B0604030504040204" pitchFamily="34" charset="0"/>
              </a:rPr>
              <a:t>마음을 다해 예배합니다</a:t>
            </a:r>
          </a:p>
          <a:p>
            <a:pPr>
              <a:lnSpc>
                <a:spcPct val="150000"/>
              </a:lnSpc>
            </a:pPr>
            <a:r>
              <a:rPr lang="ko-KR" altLang="en-US" sz="5400" dirty="0">
                <a:latin typeface="Verdana" panose="020B0604030504040204" pitchFamily="34" charset="0"/>
                <a:cs typeface="Verdana" panose="020B0604030504040204" pitchFamily="34" charset="0"/>
              </a:rPr>
              <a:t>온 맘으로 주님을 높여 드립니다</a:t>
            </a:r>
          </a:p>
          <a:p>
            <a:pPr>
              <a:lnSpc>
                <a:spcPct val="150000"/>
              </a:lnSpc>
            </a:pPr>
            <a:r>
              <a:rPr lang="ko-KR" altLang="en-US" sz="5400" dirty="0">
                <a:latin typeface="Verdana" panose="020B0604030504040204" pitchFamily="34" charset="0"/>
                <a:cs typeface="Verdana" panose="020B0604030504040204" pitchFamily="34" charset="0"/>
              </a:rPr>
              <a:t>소중한 나의 사랑 고백합니다</a:t>
            </a:r>
          </a:p>
          <a:p>
            <a:pPr>
              <a:lnSpc>
                <a:spcPct val="150000"/>
              </a:lnSpc>
            </a:pPr>
            <a:r>
              <a:rPr lang="ko-KR" altLang="en-US" sz="5400" dirty="0">
                <a:latin typeface="Verdana" panose="020B0604030504040204" pitchFamily="34" charset="0"/>
                <a:cs typeface="Verdana" panose="020B0604030504040204" pitchFamily="34" charset="0"/>
              </a:rPr>
              <a:t>사랑해요 나의 </a:t>
            </a:r>
            <a:r>
              <a:rPr lang="ko-KR" altLang="en-US" sz="5400" dirty="0" smtClean="0">
                <a:latin typeface="Verdana" panose="020B0604030504040204" pitchFamily="34" charset="0"/>
                <a:cs typeface="Verdana" panose="020B0604030504040204" pitchFamily="34" charset="0"/>
              </a:rPr>
              <a:t>예수님</a:t>
            </a:r>
            <a:endParaRPr lang="en-US" altLang="ko-KR" sz="5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ko-KR" altLang="en-US" sz="6000" dirty="0">
              <a:effectLst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779" y="3429000"/>
            <a:ext cx="2459421" cy="28272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633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1524000" y="617235"/>
            <a:ext cx="9144001" cy="5431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3139439" y="2135019"/>
            <a:ext cx="6035040" cy="2060138"/>
          </a:xfrm>
          <a:prstGeom prst="flowChartAlternateProcess">
            <a:avLst/>
          </a:prstGeom>
          <a:noFill/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11500" b="1" dirty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solidFill>
                  <a:srgbClr val="FFFF00"/>
                </a:solidFill>
                <a:effectLst>
                  <a:outerShdw blurRad="50800" dir="2700000" algn="tl" rotWithShape="0">
                    <a:schemeClr val="tx2">
                      <a:alpha val="40000"/>
                    </a:schemeClr>
                  </a:outerShdw>
                  <a:reflection stA="0" endPos="2000" dist="279400" dir="5400000" sy="-100000" algn="bl" rotWithShape="0"/>
                </a:effectLst>
                <a:latin typeface="Rockwell" panose="02060603020205020403" pitchFamily="18" charset="0"/>
                <a:ea typeface="휴먼모음T" panose="02030504000101010101" pitchFamily="18" charset="-127"/>
              </a:rPr>
              <a:t>예배</a:t>
            </a:r>
            <a:endParaRPr lang="en-US" altLang="ko-KR" sz="11500" b="1" dirty="0">
              <a:ln w="15875" cap="rnd" cmpd="dbl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bevel/>
              </a:ln>
              <a:solidFill>
                <a:srgbClr val="FFFF00"/>
              </a:solidFill>
              <a:effectLst>
                <a:outerShdw blurRad="50800" dir="2700000" algn="tl" rotWithShape="0">
                  <a:schemeClr val="tx2">
                    <a:alpha val="40000"/>
                  </a:schemeClr>
                </a:outerShdw>
                <a:reflection stA="0" endPos="2000" dist="279400" dir="5400000" sy="-100000" algn="bl" rotWithShape="0"/>
              </a:effectLst>
              <a:latin typeface="Rockwell" panose="02060603020205020403" pitchFamily="18" charset="0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7120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1524000" y="3141664"/>
            <a:ext cx="9144000" cy="3716337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76200">
            <a:noFill/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524000" y="3068638"/>
            <a:ext cx="9144000" cy="378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US" altLang="ko-KR" sz="5500" dirty="0">
                <a:latin typeface="-굴렁쇠M" pitchFamily="18" charset="-127"/>
                <a:ea typeface="-굴렁쇠M" pitchFamily="18" charset="-127"/>
              </a:rPr>
              <a:t>1.</a:t>
            </a: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초로로로로로로롱 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빛나는 눈으로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두근두근두근두근 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설레는 맘으로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</p:txBody>
      </p:sp>
      <p:pic>
        <p:nvPicPr>
          <p:cNvPr id="2052" name="Picture 5" descr="005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006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1645920" y="3068639"/>
            <a:ext cx="9144000" cy="3716337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524000" y="3068638"/>
            <a:ext cx="9144000" cy="378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하나님께 예배드립니다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기쁘게 받아주세요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</p:txBody>
      </p:sp>
      <p:pic>
        <p:nvPicPr>
          <p:cNvPr id="3076" name="Picture 5" descr="005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547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93613" y="294290"/>
            <a:ext cx="7680960" cy="1168502"/>
          </a:xfrm>
        </p:spPr>
        <p:txBody>
          <a:bodyPr>
            <a:normAutofit/>
          </a:bodyPr>
          <a:lstStyle/>
          <a:p>
            <a:r>
              <a:rPr lang="ko-KR" altLang="en-US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예수님 만나고 싶어요</a:t>
            </a:r>
            <a:endParaRPr lang="ko-KR" altLang="en-US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93613" y="1462792"/>
            <a:ext cx="11041187" cy="4599506"/>
          </a:xfrm>
          <a:solidFill>
            <a:schemeClr val="bg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예수님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만나고 싶어요</a:t>
            </a:r>
            <a:b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나를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안아주시고 </a:t>
            </a: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나의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맘에 </a:t>
            </a: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오셔서</a:t>
            </a:r>
            <a:endParaRPr lang="en-US" altLang="ko-KR" sz="5400" dirty="0" smtClean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0" indent="0">
              <a:buNone/>
            </a:pP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나의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모든 죄를 </a:t>
            </a: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용서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해주세요</a:t>
            </a:r>
            <a:b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나를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사랑으로 </a:t>
            </a: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꼭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안아 </a:t>
            </a: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주세요</a:t>
            </a:r>
            <a:endParaRPr lang="ko-KR" altLang="en-US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/>
          <a:srcRect l="78378" t="29219" r="7838" b="49640"/>
          <a:stretch/>
        </p:blipFill>
        <p:spPr>
          <a:xfrm rot="728837">
            <a:off x="9490523" y="3994167"/>
            <a:ext cx="2466772" cy="24932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1372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/>
          <p:cNvSpPr>
            <a:spLocks noChangeArrowheads="1"/>
          </p:cNvSpPr>
          <p:nvPr/>
        </p:nvSpPr>
        <p:spPr bwMode="auto">
          <a:xfrm>
            <a:off x="1602377" y="3141664"/>
            <a:ext cx="9144000" cy="3716337"/>
          </a:xfrm>
          <a:prstGeom prst="roundRect">
            <a:avLst>
              <a:gd name="adj" fmla="val 16667"/>
            </a:avLst>
          </a:prstGeom>
          <a:solidFill>
            <a:schemeClr val="accent5">
              <a:lumMod val="50000"/>
            </a:schemeClr>
          </a:solidFill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524000" y="3068638"/>
            <a:ext cx="9144000" cy="378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US" altLang="ko-KR" sz="5500" dirty="0">
                <a:latin typeface="-굴렁쇠M" pitchFamily="18" charset="-127"/>
                <a:ea typeface="-굴렁쇠M" pitchFamily="18" charset="-127"/>
              </a:rPr>
              <a:t>2, </a:t>
            </a: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또로로로로로로롱 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맑은 샘물처럼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반짝반짝반짝반짝 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밝은 해님처럼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</p:txBody>
      </p:sp>
      <p:pic>
        <p:nvPicPr>
          <p:cNvPr id="4100" name="Picture 5" descr="005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172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ChangeArrowheads="1"/>
          </p:cNvSpPr>
          <p:nvPr/>
        </p:nvSpPr>
        <p:spPr bwMode="auto">
          <a:xfrm>
            <a:off x="1524000" y="3141664"/>
            <a:ext cx="9144000" cy="3716337"/>
          </a:xfrm>
          <a:prstGeom prst="roundRect">
            <a:avLst>
              <a:gd name="adj" fmla="val 16667"/>
            </a:avLst>
          </a:prstGeom>
          <a:solidFill>
            <a:schemeClr val="accent5">
              <a:lumMod val="50000"/>
            </a:schemeClr>
          </a:solidFill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524000" y="3068638"/>
            <a:ext cx="9144000" cy="378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소중하게 쓰임 받을래요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기쁘게 받아주세요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</p:txBody>
      </p:sp>
      <p:pic>
        <p:nvPicPr>
          <p:cNvPr id="5124" name="Picture 5" descr="005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453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1524000" y="1224808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3017658" y="2316327"/>
            <a:ext cx="6691117" cy="2840871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믿사오며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믿사오니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18895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1398494" y="857254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2402541" y="1559859"/>
            <a:ext cx="7386917" cy="3890682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Autofit/>
          </a:bodyPr>
          <a:lstStyle/>
          <a:p>
            <a:pPr algn="ctr" defTabSz="685486">
              <a:defRPr/>
            </a:pP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 빌라도에게 고난을 받으사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90418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1524000" y="1039641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3017658" y="2008564"/>
            <a:ext cx="6156684" cy="2840871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오르사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075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1524000" y="1039641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2599764" y="2178423"/>
            <a:ext cx="7085567" cy="3158069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Autofit/>
          </a:bodyPr>
          <a:lstStyle/>
          <a:p>
            <a:pPr algn="ctr" defTabSz="685486">
              <a:defRPr/>
            </a:pP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믿사오며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6287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3967" y="235131"/>
            <a:ext cx="8691155" cy="6432530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손 손 손 예쁜 손은 어떤 어떤 손일까</a:t>
            </a:r>
            <a:r>
              <a:rPr lang="en-US" altLang="ko-KR" sz="40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?</a:t>
            </a:r>
            <a:r>
              <a:rPr lang="ko-KR" altLang="en-US" sz="40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 손 손 손 예쁜 손은 어떤 어떤 손일까</a:t>
            </a:r>
            <a:r>
              <a:rPr lang="en-US" altLang="ko-KR" sz="40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? </a:t>
            </a:r>
            <a:br>
              <a:rPr lang="en-US" altLang="ko-KR" sz="40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</a:br>
            <a:r>
              <a:rPr lang="ko-KR" altLang="en-US" sz="40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하나님께</a:t>
            </a:r>
            <a:r>
              <a:rPr lang="en-US" altLang="ko-KR" sz="40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 </a:t>
            </a:r>
            <a:r>
              <a:rPr lang="ko-KR" altLang="en-US" sz="40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두 손모아 기도하는 손</a:t>
            </a:r>
            <a:r>
              <a:rPr lang="en-US" altLang="ko-KR" sz="40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/>
            </a:r>
            <a:br>
              <a:rPr lang="en-US" altLang="ko-KR" sz="40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</a:br>
            <a:r>
              <a:rPr lang="ko-KR" altLang="en-US" sz="40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친구에게 맛있는것 나눠주는 손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/>
            </a:r>
            <a:b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</a:br>
            <a:endParaRPr lang="en-US" altLang="ko-KR" dirty="0">
              <a:latin typeface="휴먼모음T" panose="02030504000101010101" pitchFamily="18" charset="-127"/>
              <a:ea typeface="휴먼모음T" panose="02030504000101010101" pitchFamily="18" charset="-127"/>
              <a:cs typeface="Arial" panose="020B0604020202020204" pitchFamily="34" charset="0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ko-KR" altLang="en-US" dirty="0"/>
          </a:p>
        </p:txBody>
      </p:sp>
      <p:pic>
        <p:nvPicPr>
          <p:cNvPr id="5" name="Picture 2" descr="3(2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27908" y="2893651"/>
            <a:ext cx="6516687" cy="34940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3463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40228" y="226423"/>
            <a:ext cx="8888436" cy="6432530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입 입 입 예쁜 입은 어떤 어떤 입일까</a:t>
            </a:r>
            <a:r>
              <a:rPr lang="en-US" altLang="ko-KR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?</a:t>
            </a:r>
            <a:br>
              <a:rPr lang="en-US" altLang="ko-KR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ko-KR" altLang="en-US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입 입 입 예쁜 입은 어떤 어떤 입일까</a:t>
            </a:r>
            <a:r>
              <a:rPr lang="en-US" altLang="ko-KR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? </a:t>
            </a:r>
            <a:br>
              <a:rPr lang="en-US" altLang="ko-KR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ko-KR" altLang="en-US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하나님께 기쁘게 찬양하는 입</a:t>
            </a:r>
            <a:r>
              <a:rPr lang="en-US" altLang="ko-KR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/>
            </a:r>
            <a:br>
              <a:rPr lang="en-US" altLang="ko-KR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ko-KR" altLang="en-US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울고있는 친구를 달래주는 입</a:t>
            </a:r>
          </a:p>
          <a:p>
            <a:pPr algn="ctr"/>
            <a:r>
              <a:rPr lang="en-US" altLang="ko-KR" dirty="0">
                <a:latin typeface="FB바이올렛M" pitchFamily="18" charset="-127"/>
                <a:ea typeface="FB바이올렛M" pitchFamily="18" charset="-127"/>
              </a:rPr>
              <a:t/>
            </a:r>
            <a:br>
              <a:rPr lang="en-US" altLang="ko-KR" dirty="0">
                <a:latin typeface="FB바이올렛M" pitchFamily="18" charset="-127"/>
                <a:ea typeface="FB바이올렛M" pitchFamily="18" charset="-127"/>
              </a:rPr>
            </a:br>
            <a:endParaRPr lang="en-US" altLang="ko-KR" dirty="0">
              <a:latin typeface="FB바이올렛M" pitchFamily="18" charset="-127"/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ko-KR" altLang="en-US" dirty="0"/>
          </a:p>
        </p:txBody>
      </p:sp>
      <p:pic>
        <p:nvPicPr>
          <p:cNvPr id="7" name="Picture 2" descr="3(2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2114" y="2893651"/>
            <a:ext cx="6516687" cy="34940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9627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51782" y="184667"/>
            <a:ext cx="8888436" cy="6555641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발 발 발 예쁜 발은 어떤 어떤 발일까</a:t>
            </a:r>
            <a:r>
              <a:rPr lang="en-US" altLang="ko-KR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?</a:t>
            </a:r>
            <a:br>
              <a:rPr lang="en-US" altLang="ko-KR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ko-KR" altLang="en-US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발 발 발 예쁜 발은 어떤 어떤 발일까</a:t>
            </a:r>
            <a:r>
              <a:rPr lang="en-US" altLang="ko-KR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? </a:t>
            </a:r>
            <a:br>
              <a:rPr lang="en-US" altLang="ko-KR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ko-KR" altLang="en-US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하나님께 예배하러 교회가는 발</a:t>
            </a:r>
            <a:r>
              <a:rPr lang="en-US" altLang="ko-KR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/>
            </a:r>
            <a:br>
              <a:rPr lang="en-US" altLang="ko-KR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ko-KR" altLang="en-US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믿음 없는 친구를 전도하는 발</a:t>
            </a:r>
            <a:endParaRPr lang="en-US" altLang="ko-KR" sz="40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/>
            <a:endParaRPr lang="en-US" altLang="ko-KR" sz="40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/>
            <a:endParaRPr lang="en-US" altLang="ko-KR" sz="4000" dirty="0">
              <a:latin typeface="Asia유치원B" pitchFamily="18" charset="-127"/>
              <a:ea typeface="Asia유치원B" pitchFamily="18" charset="-127"/>
            </a:endParaRPr>
          </a:p>
          <a:p>
            <a:pPr algn="ctr"/>
            <a:endParaRPr lang="en-US" altLang="ko-KR" sz="4000" dirty="0">
              <a:latin typeface="Asia유치원B" pitchFamily="18" charset="-127"/>
              <a:ea typeface="Asia유치원B" pitchFamily="18" charset="-127"/>
            </a:endParaRPr>
          </a:p>
          <a:p>
            <a:pPr algn="ctr"/>
            <a:endParaRPr lang="en-US" altLang="ko-KR" sz="4000" dirty="0">
              <a:latin typeface="Asia유치원B" pitchFamily="18" charset="-127"/>
              <a:ea typeface="Asia유치원B" pitchFamily="18" charset="-127"/>
            </a:endParaRPr>
          </a:p>
          <a:p>
            <a:pPr algn="ctr"/>
            <a:endParaRPr lang="en-US" altLang="ko-KR" sz="4000" dirty="0">
              <a:latin typeface="Asia유치원B" pitchFamily="18" charset="-127"/>
              <a:ea typeface="Asia유치원B" pitchFamily="18" charset="-127"/>
            </a:endParaRPr>
          </a:p>
          <a:p>
            <a:pPr algn="ctr"/>
            <a:endParaRPr lang="en-US" altLang="ko-KR" sz="4000" dirty="0">
              <a:latin typeface="Asia유치원B" pitchFamily="18" charset="-127"/>
              <a:ea typeface="Asia유치원B" pitchFamily="18" charset="-127"/>
            </a:endParaRPr>
          </a:p>
          <a:p>
            <a:pPr algn="ctr"/>
            <a:endParaRPr lang="en-US" altLang="ko-KR" sz="900" dirty="0">
              <a:latin typeface="Asia유치원B" pitchFamily="18" charset="-127"/>
              <a:ea typeface="Asia유치원B" pitchFamily="18" charset="-127"/>
            </a:endParaRPr>
          </a:p>
        </p:txBody>
      </p:sp>
      <p:pic>
        <p:nvPicPr>
          <p:cNvPr id="7" name="Picture 2" descr="3(2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1783" y="2893651"/>
            <a:ext cx="6516687" cy="34940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0161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1524000" y="617235"/>
            <a:ext cx="9144001" cy="5431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3017519" y="1753111"/>
            <a:ext cx="6035040" cy="2928461"/>
          </a:xfrm>
          <a:prstGeom prst="flowChartAlternateProcess">
            <a:avLst/>
          </a:prstGeom>
          <a:noFill/>
          <a:ln w="762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16600" b="1" dirty="0">
                <a:ln w="15875" cap="rnd" cmpd="dbl">
                  <a:solidFill>
                    <a:schemeClr val="bg1">
                      <a:lumMod val="50000"/>
                      <a:lumOff val="50000"/>
                    </a:schemeClr>
                  </a:solidFill>
                  <a:prstDash val="solid"/>
                  <a:bevel/>
                </a:ln>
                <a:gradFill>
                  <a:gsLst>
                    <a:gs pos="97000">
                      <a:schemeClr val="accent4">
                        <a:lumMod val="75000"/>
                      </a:schemeClr>
                    </a:gs>
                    <a:gs pos="22000">
                      <a:srgbClr val="FFFF00"/>
                    </a:gs>
                    <a:gs pos="82000">
                      <a:schemeClr val="accent4">
                        <a:lumMod val="75000"/>
                      </a:schemeClr>
                    </a:gs>
                    <a:gs pos="65000">
                      <a:srgbClr val="00B050">
                        <a:alpha val="79000"/>
                        <a:lumMod val="87000"/>
                        <a:lumOff val="13000"/>
                      </a:srgbClr>
                    </a:gs>
                  </a:gsLst>
                  <a:lin ang="2700000" scaled="1"/>
                </a:gradFill>
                <a:effectLst>
                  <a:outerShdw blurRad="50800" dir="2700000" algn="tl" rotWithShape="0">
                    <a:schemeClr val="tx2">
                      <a:alpha val="40000"/>
                    </a:schemeClr>
                  </a:outerShdw>
                  <a:reflection stA="0" endPos="2000" dist="279400" dir="5400000" sy="-100000" algn="bl" rotWithShape="0"/>
                </a:effectLst>
                <a:latin typeface="Rockwell" panose="02060603020205020403" pitchFamily="18" charset="0"/>
                <a:ea typeface="휴먼모음T" panose="02030504000101010101" pitchFamily="18" charset="-127"/>
              </a:rPr>
              <a:t>말씀</a:t>
            </a:r>
            <a:endParaRPr lang="en-US" altLang="ko-KR" sz="16600" b="1" dirty="0">
              <a:ln w="15875" cap="rnd" cmpd="dbl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bevel/>
              </a:ln>
              <a:gradFill>
                <a:gsLst>
                  <a:gs pos="97000">
                    <a:schemeClr val="accent4">
                      <a:lumMod val="75000"/>
                    </a:schemeClr>
                  </a:gs>
                  <a:gs pos="22000">
                    <a:srgbClr val="FFFF00"/>
                  </a:gs>
                  <a:gs pos="82000">
                    <a:schemeClr val="accent4">
                      <a:lumMod val="75000"/>
                    </a:schemeClr>
                  </a:gs>
                  <a:gs pos="65000">
                    <a:srgbClr val="00B050">
                      <a:alpha val="79000"/>
                      <a:lumMod val="87000"/>
                      <a:lumOff val="13000"/>
                    </a:srgbClr>
                  </a:gs>
                </a:gsLst>
                <a:lin ang="2700000" scaled="1"/>
              </a:gradFill>
              <a:effectLst>
                <a:outerShdw blurRad="50800" dir="2700000" algn="tl" rotWithShape="0">
                  <a:schemeClr val="tx2">
                    <a:alpha val="40000"/>
                  </a:schemeClr>
                </a:outerShdw>
                <a:reflection stA="0" endPos="2000" dist="279400" dir="5400000" sy="-100000" algn="bl" rotWithShape="0"/>
              </a:effectLst>
              <a:latin typeface="Rockwell" panose="02060603020205020403" pitchFamily="18" charset="0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4650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1524000" y="252549"/>
            <a:ext cx="9144000" cy="6261462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248" y="2552247"/>
            <a:ext cx="5112834" cy="3377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3779248" y="848400"/>
            <a:ext cx="49987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기도</a:t>
            </a:r>
            <a:endParaRPr lang="ko-KR" altLang="en-US" sz="66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1437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F5EF8BA9-F250-421E-B927-87A19C045F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04800" y="250257"/>
            <a:ext cx="11582400" cy="6371924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xmlns="" id="{F6364821-AEF4-4204-8AF9-BF4D4323F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175" y="1702910"/>
            <a:ext cx="4627810" cy="1476752"/>
          </a:xfrm>
        </p:spPr>
        <p:txBody>
          <a:bodyPr>
            <a:noAutofit/>
          </a:bodyPr>
          <a:lstStyle/>
          <a:p>
            <a:pPr algn="ctr"/>
            <a:r>
              <a:rPr lang="ko-KR" altLang="en-US" sz="8800" dirty="0">
                <a:solidFill>
                  <a:srgbClr val="92D050"/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오늘의 </a:t>
            </a:r>
            <a:r>
              <a:rPr lang="ko-KR" altLang="en-US" sz="8800" dirty="0">
                <a:solidFill>
                  <a:srgbClr val="00B050"/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말씀</a:t>
            </a:r>
            <a:endParaRPr lang="ko-KR" altLang="en-US" sz="8800" dirty="0">
              <a:solidFill>
                <a:srgbClr val="92D050"/>
              </a:solidFill>
              <a:latin typeface="210 하얀분필 B" panose="02020603020101020101" pitchFamily="18" charset="-127"/>
              <a:ea typeface="210 하얀분필 B" panose="02020603020101020101" pitchFamily="18" charset="-127"/>
            </a:endParaRPr>
          </a:p>
        </p:txBody>
      </p:sp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B3038D88-FB6A-45BF-995E-9C63CA5654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920" y="3844721"/>
            <a:ext cx="38160" cy="27000"/>
          </a:xfrm>
        </p:spPr>
      </p:pic>
      <p:sp>
        <p:nvSpPr>
          <p:cNvPr id="8" name="제목 1">
            <a:extLst>
              <a:ext uri="{FF2B5EF4-FFF2-40B4-BE49-F238E27FC236}">
                <a16:creationId xmlns:a16="http://schemas.microsoft.com/office/drawing/2014/main" xmlns="" id="{C4BC0FC8-84AA-469C-B656-EA6CF17AD863}"/>
              </a:ext>
            </a:extLst>
          </p:cNvPr>
          <p:cNvSpPr txBox="1">
            <a:spLocks/>
          </p:cNvSpPr>
          <p:nvPr/>
        </p:nvSpPr>
        <p:spPr>
          <a:xfrm>
            <a:off x="6417654" y="2570067"/>
            <a:ext cx="2927624" cy="147675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endParaRPr lang="ko-KR" altLang="en-US" sz="11250" dirty="0">
              <a:solidFill>
                <a:srgbClr val="00B050"/>
              </a:solidFill>
              <a:latin typeface="210 하얀분필 B" panose="02020603020101020101" pitchFamily="18" charset="-127"/>
              <a:ea typeface="210 하얀분필 B" panose="02020603020101020101" pitchFamily="18" charset="-127"/>
            </a:endParaRPr>
          </a:p>
        </p:txBody>
      </p:sp>
      <p:sp>
        <p:nvSpPr>
          <p:cNvPr id="6" name="제목 1">
            <a:extLst>
              <a:ext uri="{FF2B5EF4-FFF2-40B4-BE49-F238E27FC236}">
                <a16:creationId xmlns:a16="http://schemas.microsoft.com/office/drawing/2014/main" xmlns="" id="{DDBAAF46-6044-47D9-ABAA-F260A660A647}"/>
              </a:ext>
            </a:extLst>
          </p:cNvPr>
          <p:cNvSpPr txBox="1">
            <a:spLocks/>
          </p:cNvSpPr>
          <p:nvPr/>
        </p:nvSpPr>
        <p:spPr>
          <a:xfrm>
            <a:off x="2924388" y="3437224"/>
            <a:ext cx="6305064" cy="14767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altLang="ko-KR" sz="4500" dirty="0">
                <a:solidFill>
                  <a:prstClr val="black">
                    <a:lumMod val="50000"/>
                    <a:lumOff val="50000"/>
                  </a:prstClr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‘</a:t>
            </a:r>
            <a:r>
              <a:rPr lang="ko-KR" altLang="en-US" sz="45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용기있는</a:t>
            </a:r>
            <a:r>
              <a:rPr lang="ko-KR" altLang="en-US" sz="4500" dirty="0">
                <a:solidFill>
                  <a:prstClr val="black">
                    <a:lumMod val="50000"/>
                    <a:lumOff val="50000"/>
                  </a:prstClr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 믿음</a:t>
            </a:r>
            <a:r>
              <a:rPr lang="en-US" altLang="ko-KR" sz="4500" dirty="0">
                <a:solidFill>
                  <a:prstClr val="black">
                    <a:lumMod val="50000"/>
                    <a:lumOff val="50000"/>
                  </a:prstClr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’</a:t>
            </a:r>
            <a:endParaRPr lang="ko-KR" altLang="en-US" sz="4500" dirty="0">
              <a:solidFill>
                <a:prstClr val="black">
                  <a:lumMod val="50000"/>
                  <a:lumOff val="50000"/>
                </a:prstClr>
              </a:solidFill>
              <a:latin typeface="210 하얀분필 B" panose="02020603020101020101" pitchFamily="18" charset="-127"/>
              <a:ea typeface="210 하얀분필 B" panose="02020603020101020101" pitchFamily="18" charset="-12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519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F5EF8BA9-F250-421E-B927-87A19C045F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04800" y="250257"/>
            <a:ext cx="11582400" cy="6371924"/>
          </a:xfrm>
          <a:prstGeom prst="rect">
            <a:avLst/>
          </a:prstGeom>
        </p:spPr>
      </p:pic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B3038D88-FB6A-45BF-995E-9C63CA5654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920" y="3844721"/>
            <a:ext cx="38160" cy="27000"/>
          </a:xfr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xmlns="" id="{F6364821-AEF4-4204-8AF9-BF4D4323F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0268" y="1097282"/>
            <a:ext cx="7091464" cy="3503595"/>
          </a:xfrm>
        </p:spPr>
        <p:txBody>
          <a:bodyPr>
            <a:noAutofit/>
          </a:bodyPr>
          <a:lstStyle/>
          <a:p>
            <a:pPr algn="ctr"/>
            <a:r>
              <a:rPr lang="ko-KR" altLang="en-US" sz="3500" dirty="0">
                <a:latin typeface="210 하얀분필 B" panose="02020603020101020101" pitchFamily="18" charset="-127"/>
                <a:ea typeface="210 하얀분필 B" panose="02020603020101020101" pitchFamily="18" charset="-127"/>
              </a:rPr>
              <a:t>우리가 보고 들은 것을</a:t>
            </a:r>
            <a:r>
              <a:rPr lang="en-US" altLang="ko-KR" sz="3500" dirty="0">
                <a:latin typeface="210 하얀분필 B" panose="02020603020101020101" pitchFamily="18" charset="-127"/>
                <a:ea typeface="210 하얀분필 B" panose="02020603020101020101" pitchFamily="18" charset="-127"/>
              </a:rPr>
              <a:t/>
            </a:r>
            <a:br>
              <a:rPr lang="en-US" altLang="ko-KR" sz="3500" dirty="0">
                <a:latin typeface="210 하얀분필 B" panose="02020603020101020101" pitchFamily="18" charset="-127"/>
                <a:ea typeface="210 하얀분필 B" panose="02020603020101020101" pitchFamily="18" charset="-127"/>
              </a:rPr>
            </a:br>
            <a:r>
              <a:rPr lang="ko-KR" altLang="en-US" sz="3500" dirty="0">
                <a:latin typeface="210 하얀분필 B" panose="02020603020101020101" pitchFamily="18" charset="-127"/>
                <a:ea typeface="210 하얀분필 B" panose="02020603020101020101" pitchFamily="18" charset="-127"/>
              </a:rPr>
              <a:t>말하지 아니할 수 없다 하니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C29D96F-CAE9-4AC3-A332-B19805D29C6B}"/>
              </a:ext>
            </a:extLst>
          </p:cNvPr>
          <p:cNvSpPr txBox="1"/>
          <p:nvPr/>
        </p:nvSpPr>
        <p:spPr>
          <a:xfrm>
            <a:off x="3360096" y="4665371"/>
            <a:ext cx="547180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ko-KR" altLang="en-US" sz="3300" dirty="0">
                <a:solidFill>
                  <a:srgbClr val="E7E6E6">
                    <a:lumMod val="50000"/>
                  </a:srgbClr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사도행전 </a:t>
            </a:r>
            <a:r>
              <a:rPr lang="en-US" altLang="ko-KR" sz="3300" dirty="0">
                <a:solidFill>
                  <a:srgbClr val="E7E6E6">
                    <a:lumMod val="50000"/>
                  </a:srgbClr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4</a:t>
            </a:r>
            <a:r>
              <a:rPr lang="ko-KR" altLang="en-US" sz="3300" dirty="0">
                <a:solidFill>
                  <a:srgbClr val="E7E6E6">
                    <a:lumMod val="50000"/>
                  </a:srgbClr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장 </a:t>
            </a:r>
            <a:r>
              <a:rPr lang="en-US" altLang="ko-KR" sz="3300" dirty="0">
                <a:solidFill>
                  <a:srgbClr val="E7E6E6">
                    <a:lumMod val="50000"/>
                  </a:srgbClr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20</a:t>
            </a:r>
            <a:r>
              <a:rPr lang="ko-KR" altLang="en-US" sz="3300" dirty="0">
                <a:solidFill>
                  <a:srgbClr val="E7E6E6">
                    <a:lumMod val="50000"/>
                  </a:srgbClr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절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78080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xmlns="" id="{CEAE1D99-8E23-7C4F-8166-6630354D4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247133">
            <a:off x="3893646" y="1483477"/>
            <a:ext cx="540256" cy="758085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xmlns="" id="{4783D4D8-AFEA-2C46-BF5A-CA9758656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68435">
            <a:off x="4467578" y="2262848"/>
            <a:ext cx="282272" cy="396082"/>
          </a:xfrm>
          <a:prstGeom prst="rect">
            <a:avLst/>
          </a:prstGeom>
        </p:spPr>
      </p:pic>
      <p:pic>
        <p:nvPicPr>
          <p:cNvPr id="4" name="그림 3" descr="인형, 장난감, 실내이(가) 표시된 사진    자동 생성된 설명">
            <a:extLst>
              <a:ext uri="{FF2B5EF4-FFF2-40B4-BE49-F238E27FC236}">
                <a16:creationId xmlns:a16="http://schemas.microsoft.com/office/drawing/2014/main" xmlns="" id="{9C1D4982-D434-A64B-8592-EC1F14A371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1" y="2248349"/>
            <a:ext cx="9351013" cy="4776903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694DD64A-A37E-F047-9DAB-1BC33C517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80649">
            <a:off x="6803144" y="2541979"/>
            <a:ext cx="282272" cy="396082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xmlns="" id="{D09E165B-F0F2-ED4A-B84F-8B8F5C0FF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0266">
            <a:off x="6576910" y="2028693"/>
            <a:ext cx="282272" cy="396082"/>
          </a:xfrm>
          <a:prstGeom prst="rect">
            <a:avLst/>
          </a:prstGeom>
        </p:spPr>
      </p:pic>
      <p:grpSp>
        <p:nvGrpSpPr>
          <p:cNvPr id="15" name="pfehide21" hidden="1">
            <a:extLst>
              <a:ext uri="{FF2B5EF4-FFF2-40B4-BE49-F238E27FC236}">
                <a16:creationId xmlns:a16="http://schemas.microsoft.com/office/drawing/2014/main" xmlns="" id="{96485E59-29C2-F64F-B21B-BB76915B0C60}"/>
              </a:ext>
            </a:extLst>
          </p:cNvPr>
          <p:cNvGrpSpPr/>
          <p:nvPr/>
        </p:nvGrpSpPr>
        <p:grpSpPr>
          <a:xfrm>
            <a:off x="3718835" y="142249"/>
            <a:ext cx="6658709" cy="1342307"/>
            <a:chOff x="2194834" y="142248"/>
            <a:chExt cx="6658709" cy="1342307"/>
          </a:xfrm>
        </p:grpSpPr>
        <p:pic>
          <p:nvPicPr>
            <p:cNvPr id="7" name="그림 6" hidden="1">
              <a:extLst>
                <a:ext uri="{FF2B5EF4-FFF2-40B4-BE49-F238E27FC236}">
                  <a16:creationId xmlns:a16="http://schemas.microsoft.com/office/drawing/2014/main" xmlns="" id="{5AD0339D-D8E0-3F4D-A4D4-27B6352D4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94834" y="142248"/>
              <a:ext cx="6658709" cy="1342307"/>
            </a:xfrm>
            <a:prstGeom prst="rect">
              <a:avLst/>
            </a:prstGeom>
          </p:spPr>
        </p:pic>
        <p:sp>
          <p:nvSpPr>
            <p:cNvPr id="14" name="TextBox 13" hidden="1">
              <a:extLst>
                <a:ext uri="{FF2B5EF4-FFF2-40B4-BE49-F238E27FC236}">
                  <a16:creationId xmlns:a16="http://schemas.microsoft.com/office/drawing/2014/main" xmlns="" id="{32899027-0927-2F4C-B941-2E1B44600475}"/>
                </a:ext>
              </a:extLst>
            </p:cNvPr>
            <p:cNvSpPr txBox="1"/>
            <p:nvPr/>
          </p:nvSpPr>
          <p:spPr>
            <a:xfrm>
              <a:off x="3680332" y="365827"/>
              <a:ext cx="498726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ko-KR" altLang="en-US" sz="2400" dirty="0">
                  <a:solidFill>
                    <a:prstClr val="black"/>
                  </a:solidFill>
                  <a:latin typeface="210 NamooOTF" panose="02020503020101020101" pitchFamily="18" charset="-127"/>
                  <a:ea typeface="210 NamooOTF" panose="02020503020101020101" pitchFamily="18" charset="-127"/>
                </a:rPr>
                <a:t>여러분</a:t>
              </a:r>
              <a:r>
                <a:rPr kumimoji="1" lang="en-US" altLang="ko-KR" sz="2400" dirty="0">
                  <a:solidFill>
                    <a:prstClr val="black"/>
                  </a:solidFill>
                  <a:latin typeface="210 NamooOTF" panose="02020503020101020101" pitchFamily="18" charset="-127"/>
                  <a:ea typeface="210 NamooOTF" panose="02020503020101020101" pitchFamily="18" charset="-127"/>
                </a:rPr>
                <a:t>!</a:t>
              </a:r>
              <a:r>
                <a:rPr kumimoji="1" lang="ko-KR" altLang="en-US" sz="2400" dirty="0">
                  <a:solidFill>
                    <a:prstClr val="black"/>
                  </a:solidFill>
                  <a:latin typeface="210 NamooOTF" panose="02020503020101020101" pitchFamily="18" charset="-127"/>
                  <a:ea typeface="210 NamooOTF" panose="02020503020101020101" pitchFamily="18" charset="-127"/>
                </a:rPr>
                <a:t> 예수님을 믿으세요</a:t>
              </a:r>
              <a:endParaRPr kumimoji="1" lang="en-US" altLang="ko-KR" sz="2400" dirty="0">
                <a:solidFill>
                  <a:prstClr val="black"/>
                </a:solidFill>
                <a:latin typeface="210 NamooOTF" panose="02020503020101020101" pitchFamily="18" charset="-127"/>
                <a:ea typeface="210 NamooOTF" panose="02020503020101020101" pitchFamily="18" charset="-127"/>
              </a:endParaRPr>
            </a:p>
            <a:p>
              <a:r>
                <a:rPr kumimoji="1" lang="ko-KR" altLang="en-US" sz="2400" dirty="0">
                  <a:solidFill>
                    <a:prstClr val="black"/>
                  </a:solidFill>
                  <a:latin typeface="210 NamooOTF" panose="02020503020101020101" pitchFamily="18" charset="-127"/>
                  <a:ea typeface="210 NamooOTF" panose="02020503020101020101" pitchFamily="18" charset="-127"/>
                </a:rPr>
                <a:t>예수님은 죽으셨다가 살아나셨어요</a:t>
              </a:r>
              <a:endParaRPr kumimoji="1" lang="en-US" altLang="ko-KR" sz="2400" dirty="0">
                <a:solidFill>
                  <a:prstClr val="black"/>
                </a:solidFill>
                <a:latin typeface="210 NamooOTF" panose="02020503020101020101" pitchFamily="18" charset="-127"/>
                <a:ea typeface="210 NamooOTF" panose="02020503020101020101" pitchFamily="18" charset="-127"/>
              </a:endParaRPr>
            </a:p>
          </p:txBody>
        </p:sp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xmlns="" id="{69D3F3AF-8ADC-CD42-8429-20F99B37AB75}"/>
              </a:ext>
            </a:extLst>
          </p:cNvPr>
          <p:cNvGrpSpPr/>
          <p:nvPr/>
        </p:nvGrpSpPr>
        <p:grpSpPr>
          <a:xfrm>
            <a:off x="3722059" y="140937"/>
            <a:ext cx="6652260" cy="1344930"/>
            <a:chOff x="317500" y="317500"/>
            <a:chExt cx="6652260" cy="1344930"/>
          </a:xfrm>
        </p:grpSpPr>
        <p:pic>
          <p:nvPicPr>
            <p:cNvPr id="6" name="PFE element 21">
              <a:extLst>
                <a:ext uri="{FF2B5EF4-FFF2-40B4-BE49-F238E27FC236}">
                  <a16:creationId xmlns:a16="http://schemas.microsoft.com/office/drawing/2014/main" xmlns="" id="{E40058CB-403E-FA4E-9834-592CCF1DF872}"/>
                </a:ext>
              </a:extLst>
            </p:cNvPr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7500" y="317500"/>
              <a:ext cx="6652260" cy="1344930"/>
            </a:xfrm>
            <a:prstGeom prst="rect">
              <a:avLst/>
            </a:prstGeom>
          </p:spPr>
        </p:pic>
        <p:sp>
          <p:nvSpPr>
            <p:cNvPr id="8" name="Shape_17">
              <a:extLst>
                <a:ext uri="{FF2B5EF4-FFF2-40B4-BE49-F238E27FC236}">
                  <a16:creationId xmlns:a16="http://schemas.microsoft.com/office/drawing/2014/main" xmlns="" id="{45EBCCED-B03E-0242-8F19-FCA5273F7C2F}"/>
                </a:ext>
              </a:extLst>
            </p:cNvPr>
            <p:cNvSpPr/>
            <p:nvPr/>
          </p:nvSpPr>
          <p:spPr>
            <a:xfrm>
              <a:off x="317500" y="317500"/>
              <a:ext cx="6652260" cy="134493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810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장난감, 인형이(가) 표시된 사진&#10;&#10;&#10;&#10;자동 생성된 설명">
            <a:extLst>
              <a:ext uri="{FF2B5EF4-FFF2-40B4-BE49-F238E27FC236}">
                <a16:creationId xmlns:a16="http://schemas.microsoft.com/office/drawing/2014/main" xmlns="" id="{0211E58F-5197-9841-A273-098FA067C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9544" y="3321942"/>
            <a:ext cx="3088456" cy="3536059"/>
          </a:xfrm>
          <a:prstGeom prst="rect">
            <a:avLst/>
          </a:prstGeom>
        </p:spPr>
      </p:pic>
      <p:pic>
        <p:nvPicPr>
          <p:cNvPr id="4" name="그림 3" descr="인형, 장난감, 실내이(가) 표시된 사진&#10;&#10;&#10;&#10;자동 생성된 설명">
            <a:extLst>
              <a:ext uri="{FF2B5EF4-FFF2-40B4-BE49-F238E27FC236}">
                <a16:creationId xmlns:a16="http://schemas.microsoft.com/office/drawing/2014/main" xmlns="" id="{C72AB5A9-5130-C24C-A5B0-1A3761CEDC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3536060"/>
            <a:ext cx="6852356" cy="3500481"/>
          </a:xfrm>
          <a:prstGeom prst="rect">
            <a:avLst/>
          </a:prstGeom>
        </p:spPr>
      </p:pic>
      <p:pic>
        <p:nvPicPr>
          <p:cNvPr id="5" name="그림 4" descr="하늘이(가) 표시된 사진&#10;&#10;&#10;&#10;자동 생성된 설명">
            <a:extLst>
              <a:ext uri="{FF2B5EF4-FFF2-40B4-BE49-F238E27FC236}">
                <a16:creationId xmlns:a16="http://schemas.microsoft.com/office/drawing/2014/main" xmlns="" id="{F70EF4F6-EA2A-6C47-8C07-4EAF574EA5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5755" y="2249141"/>
            <a:ext cx="1422400" cy="89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7081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장난감, 인형이(가) 표시된 사진&#10;&#10;&#10;&#10;자동 생성된 설명">
            <a:extLst>
              <a:ext uri="{FF2B5EF4-FFF2-40B4-BE49-F238E27FC236}">
                <a16:creationId xmlns:a16="http://schemas.microsoft.com/office/drawing/2014/main" xmlns="" id="{39925BE8-B16C-D145-90D4-3C5D2536C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1852" y="1333948"/>
            <a:ext cx="8356149" cy="5604734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CA8B0ECB-16F3-F847-9D99-661C19A69D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75" y="790239"/>
            <a:ext cx="7340075" cy="108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6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CF9306E9-27B9-B144-B794-DFFA30070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387512"/>
            <a:ext cx="4981716" cy="5470488"/>
          </a:xfrm>
          <a:prstGeom prst="rect">
            <a:avLst/>
          </a:prstGeom>
        </p:spPr>
      </p:pic>
      <p:pic>
        <p:nvPicPr>
          <p:cNvPr id="8" name="그림 7" descr="장난감, 인형이(가) 표시된 사진&#10;&#10;&#10;&#10;자동 생성된 설명">
            <a:extLst>
              <a:ext uri="{FF2B5EF4-FFF2-40B4-BE49-F238E27FC236}">
                <a16:creationId xmlns:a16="http://schemas.microsoft.com/office/drawing/2014/main" xmlns="" id="{D4288C61-E6EC-4944-B0FB-D3C9700E22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2059" y="1706709"/>
            <a:ext cx="2532604" cy="3893094"/>
          </a:xfrm>
          <a:prstGeom prst="rect">
            <a:avLst/>
          </a:prstGeom>
        </p:spPr>
      </p:pic>
      <p:pic>
        <p:nvPicPr>
          <p:cNvPr id="10" name="그림 9" descr="실내이(가) 표시된 사진&#10;&#10;&#10;&#10;자동 생성된 설명">
            <a:extLst>
              <a:ext uri="{FF2B5EF4-FFF2-40B4-BE49-F238E27FC236}">
                <a16:creationId xmlns:a16="http://schemas.microsoft.com/office/drawing/2014/main" xmlns="" id="{4DF9F370-7201-4A43-B929-473E531F33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5717" y="1387513"/>
            <a:ext cx="927847" cy="355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37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장난감, 인형이(가) 표시된 사진&#10;&#10;&#10;&#10;자동 생성된 설명">
            <a:extLst>
              <a:ext uri="{FF2B5EF4-FFF2-40B4-BE49-F238E27FC236}">
                <a16:creationId xmlns:a16="http://schemas.microsoft.com/office/drawing/2014/main" xmlns="" id="{7C97A653-BA99-2541-AD25-F3C46F736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274" y="1654272"/>
            <a:ext cx="7938237" cy="520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09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대각선 방향의 모서리가 둥근 사각형 3">
            <a:extLst>
              <a:ext uri="{FF2B5EF4-FFF2-40B4-BE49-F238E27FC236}">
                <a16:creationId xmlns:a16="http://schemas.microsoft.com/office/drawing/2014/main" xmlns="" id="{515F12D1-D136-AD40-8740-156C40BFF3F2}"/>
              </a:ext>
            </a:extLst>
          </p:cNvPr>
          <p:cNvSpPr/>
          <p:nvPr/>
        </p:nvSpPr>
        <p:spPr>
          <a:xfrm>
            <a:off x="1733693" y="631992"/>
            <a:ext cx="3958047" cy="760622"/>
          </a:xfrm>
          <a:prstGeom prst="round2DiagRect">
            <a:avLst/>
          </a:prstGeom>
          <a:solidFill>
            <a:srgbClr val="CFC8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solidFill>
                <a:prstClr val="white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733693" y="3944616"/>
            <a:ext cx="8724615" cy="485616"/>
          </a:xfrm>
          <a:prstGeom prst="roundRect">
            <a:avLst>
              <a:gd name="adj" fmla="val 5890"/>
            </a:avLst>
          </a:prstGeom>
          <a:solidFill>
            <a:schemeClr val="accent5">
              <a:lumMod val="40000"/>
              <a:lumOff val="60000"/>
              <a:alpha val="11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185" hangingPunct="0"/>
            <a:endParaRPr lang="en-US" sz="2400" dirty="0">
              <a:solidFill>
                <a:srgbClr val="FFFFFF"/>
              </a:solidFill>
              <a:sym typeface="Apple SD 산돌고딕 Neo 옅은체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49149" y="-806021"/>
            <a:ext cx="5411972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654" y="131431"/>
            <a:ext cx="835761" cy="1137506"/>
          </a:xfrm>
          <a:prstGeom prst="rect">
            <a:avLst/>
          </a:prstGeom>
        </p:spPr>
      </p:pic>
      <p:pic>
        <p:nvPicPr>
          <p:cNvPr id="12" name="PFE element 35">
            <a:extLst>
              <a:ext uri="{FF2B5EF4-FFF2-40B4-BE49-F238E27FC236}">
                <a16:creationId xmlns:a16="http://schemas.microsoft.com/office/drawing/2014/main" xmlns="" id="{98457EB7-2A24-C74A-92CE-22D22F952D86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1927653" y="1825625"/>
            <a:ext cx="8305800" cy="4343400"/>
          </a:xfrm>
          <a:prstGeom prst="rect">
            <a:avLst/>
          </a:prstGeom>
        </p:spPr>
      </p:pic>
      <p:pic>
        <p:nvPicPr>
          <p:cNvPr id="14" name="PFE element 36">
            <a:extLst>
              <a:ext uri="{FF2B5EF4-FFF2-40B4-BE49-F238E27FC236}">
                <a16:creationId xmlns:a16="http://schemas.microsoft.com/office/drawing/2014/main" xmlns="" id="{DFFE10E4-0452-DE4D-9C58-BABD3EC6271D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2753082" y="649152"/>
            <a:ext cx="2743200" cy="76200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230" y="521824"/>
            <a:ext cx="2084096" cy="99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471195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1524000" y="252549"/>
            <a:ext cx="9144000" cy="64008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596640" y="2898950"/>
            <a:ext cx="49987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헌금 시간</a:t>
            </a:r>
            <a:endParaRPr lang="en-US" altLang="ko-KR" sz="44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7" name="하트 6"/>
          <p:cNvSpPr/>
          <p:nvPr/>
        </p:nvSpPr>
        <p:spPr>
          <a:xfrm>
            <a:off x="8534129" y="3452950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하트 4"/>
          <p:cNvSpPr/>
          <p:nvPr/>
        </p:nvSpPr>
        <p:spPr>
          <a:xfrm>
            <a:off x="3400426" y="3452949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3720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2"/>
          <a:srcRect l="5863" t="9187" r="13282" b="11688"/>
          <a:stretch/>
        </p:blipFill>
        <p:spPr>
          <a:xfrm>
            <a:off x="8005970" y="3300549"/>
            <a:ext cx="1764131" cy="22503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하트 9"/>
          <p:cNvSpPr/>
          <p:nvPr/>
        </p:nvSpPr>
        <p:spPr>
          <a:xfrm>
            <a:off x="8735736" y="3573303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하트 10"/>
          <p:cNvSpPr/>
          <p:nvPr/>
        </p:nvSpPr>
        <p:spPr>
          <a:xfrm>
            <a:off x="9369347" y="3306164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하트 11"/>
          <p:cNvSpPr/>
          <p:nvPr/>
        </p:nvSpPr>
        <p:spPr>
          <a:xfrm>
            <a:off x="8991005" y="2979555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183087" y="2734491"/>
            <a:ext cx="108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24693" y="958094"/>
            <a:ext cx="564261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동전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하나 동전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둘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칠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일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동안 모아서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하나님께 드려요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마음으로 드려요</a:t>
            </a:r>
          </a:p>
        </p:txBody>
      </p:sp>
    </p:spTree>
    <p:extLst>
      <p:ext uri="{BB962C8B-B14F-4D97-AF65-F5344CB8AC3E}">
        <p14:creationId xmlns:p14="http://schemas.microsoft.com/office/powerpoint/2010/main" val="368416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36330" y="307163"/>
            <a:ext cx="11330153" cy="6463864"/>
          </a:xfrm>
          <a:prstGeom prst="horizontalScroll">
            <a:avLst>
              <a:gd name="adj" fmla="val 5833"/>
            </a:avLst>
          </a:prstGeom>
          <a:solidFill>
            <a:schemeClr val="tx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endParaRPr lang="en-US" altLang="ko-KR" sz="2800" dirty="0" smtClean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0" indent="0" algn="ctr">
              <a:buNone/>
            </a:pPr>
            <a:endParaRPr lang="en-US" altLang="ko-KR" sz="4400" dirty="0" smtClean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0" indent="0" algn="ctr">
              <a:buNone/>
            </a:pPr>
            <a:r>
              <a:rPr lang="en-US" altLang="ko-KR" sz="4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“</a:t>
            </a: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너희는 너희가 하나님의 성전인 것과 </a:t>
            </a:r>
            <a:endParaRPr lang="en-US" altLang="ko-KR" sz="5400" dirty="0" smtClean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0" indent="0" algn="ctr">
              <a:buNone/>
            </a:pP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하나님의 성령이 </a:t>
            </a:r>
            <a:r>
              <a:rPr lang="ko-KR" altLang="en-US" sz="5400" dirty="0" err="1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너희안에</a:t>
            </a: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endParaRPr lang="en-US" altLang="ko-KR" sz="5400" dirty="0" smtClean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0" indent="0" algn="ctr">
              <a:buNone/>
            </a:pP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계시는 것을 알지 못하느냐</a:t>
            </a:r>
            <a:r>
              <a:rPr lang="en-US" altLang="ko-KR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”</a:t>
            </a:r>
          </a:p>
          <a:p>
            <a:pPr marL="0" indent="0" algn="ctr">
              <a:buNone/>
            </a:pPr>
            <a:endParaRPr lang="en-US" altLang="ko-KR" sz="2400" dirty="0" smtClean="0">
              <a:solidFill>
                <a:srgbClr val="0070C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0" indent="0" algn="ctr">
              <a:buNone/>
            </a:pPr>
            <a:r>
              <a:rPr lang="en-US" altLang="ko-KR" sz="2800" dirty="0" smtClean="0">
                <a:solidFill>
                  <a:srgbClr val="0070C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- </a:t>
            </a:r>
            <a:r>
              <a:rPr lang="ko-KR" altLang="en-US" sz="2800" dirty="0" err="1" smtClean="0">
                <a:solidFill>
                  <a:srgbClr val="0070C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고린도전서</a:t>
            </a:r>
            <a:r>
              <a:rPr lang="ko-KR" altLang="en-US" sz="2800" dirty="0" smtClean="0">
                <a:solidFill>
                  <a:srgbClr val="0070C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ko-KR" sz="2800" dirty="0" smtClean="0">
                <a:solidFill>
                  <a:srgbClr val="0070C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3</a:t>
            </a:r>
            <a:r>
              <a:rPr lang="ko-KR" altLang="en-US" sz="2800" dirty="0" smtClean="0">
                <a:solidFill>
                  <a:srgbClr val="0070C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장 </a:t>
            </a:r>
            <a:r>
              <a:rPr lang="en-US" altLang="ko-KR" sz="2800" dirty="0" smtClean="0">
                <a:solidFill>
                  <a:srgbClr val="0070C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16</a:t>
            </a:r>
            <a:r>
              <a:rPr lang="ko-KR" altLang="en-US" sz="2800" dirty="0" smtClean="0">
                <a:solidFill>
                  <a:srgbClr val="0070C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절</a:t>
            </a:r>
            <a:r>
              <a:rPr lang="en-US" altLang="ko-KR" sz="2800" dirty="0" smtClean="0">
                <a:solidFill>
                  <a:srgbClr val="0070C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endParaRPr lang="en-US" altLang="ko-KR" sz="3200" dirty="0" smtClean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0" indent="0" algn="ctr">
              <a:buNone/>
            </a:pPr>
            <a:endParaRPr lang="ko-KR" altLang="en-US" sz="4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96563">
            <a:off x="-3207699" y="4272202"/>
            <a:ext cx="2174789" cy="2174789"/>
          </a:xfrm>
          <a:prstGeom prst="rect">
            <a:avLst/>
          </a:prstGeom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3689129" y="706556"/>
            <a:ext cx="4268702" cy="1183951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ko-KR" sz="6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3</a:t>
            </a:r>
            <a:r>
              <a:rPr lang="ko-KR" altLang="en-US" sz="6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월 말씀암송</a:t>
            </a:r>
            <a:endParaRPr lang="ko-KR" altLang="en-US" sz="6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6253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6183087" y="2734491"/>
            <a:ext cx="108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9270" y="478364"/>
            <a:ext cx="582276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먹고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싶고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갖고 싶은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욕심도 있지만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예쁜 마음 정성모아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하나님께 드려요</a:t>
            </a: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2"/>
          <a:srcRect l="5863" t="9187" r="13282" b="11688"/>
          <a:stretch/>
        </p:blipFill>
        <p:spPr>
          <a:xfrm>
            <a:off x="8354313" y="3814355"/>
            <a:ext cx="1764131" cy="22503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6" name="하트 15"/>
          <p:cNvSpPr/>
          <p:nvPr/>
        </p:nvSpPr>
        <p:spPr>
          <a:xfrm>
            <a:off x="9084079" y="4087109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하트 16"/>
          <p:cNvSpPr/>
          <p:nvPr/>
        </p:nvSpPr>
        <p:spPr>
          <a:xfrm>
            <a:off x="9717690" y="3819970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8" name="하트 17"/>
          <p:cNvSpPr/>
          <p:nvPr/>
        </p:nvSpPr>
        <p:spPr>
          <a:xfrm>
            <a:off x="9339348" y="3493361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8320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1524000" y="252549"/>
            <a:ext cx="9144000" cy="64008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248" y="2552247"/>
            <a:ext cx="5112834" cy="3377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3779248" y="848400"/>
            <a:ext cx="49987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헌금 기도</a:t>
            </a:r>
          </a:p>
        </p:txBody>
      </p:sp>
    </p:spTree>
    <p:extLst>
      <p:ext uri="{BB962C8B-B14F-4D97-AF65-F5344CB8AC3E}">
        <p14:creationId xmlns:p14="http://schemas.microsoft.com/office/powerpoint/2010/main" val="264247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1524000" y="252549"/>
            <a:ext cx="9144000" cy="64008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790678" y="2668119"/>
            <a:ext cx="4998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6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광고 </a:t>
            </a:r>
            <a:endParaRPr lang="en-US" altLang="ko-KR" sz="66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5" name="하트 4"/>
          <p:cNvSpPr/>
          <p:nvPr/>
        </p:nvSpPr>
        <p:spPr>
          <a:xfrm>
            <a:off x="8534129" y="3374573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하트 6"/>
          <p:cNvSpPr/>
          <p:nvPr/>
        </p:nvSpPr>
        <p:spPr>
          <a:xfrm>
            <a:off x="3661683" y="3374573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2564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2312071" y="1853304"/>
            <a:ext cx="7776864" cy="264629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Autofit/>
          </a:bodyPr>
          <a:lstStyle/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받으시오며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임하시오며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3600" dirty="0">
              <a:solidFill>
                <a:schemeClr val="accent6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1524000" y="707246"/>
            <a:ext cx="9144000" cy="127668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9036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7952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2113545" y="1611320"/>
            <a:ext cx="8192827" cy="3348138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3600" dirty="0">
              <a:solidFill>
                <a:schemeClr val="accent6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3600" dirty="0">
              <a:solidFill>
                <a:schemeClr val="accent6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6F9C21-F397-433B-B97D-C0924DBA8F65}"/>
              </a:ext>
            </a:extLst>
          </p:cNvPr>
          <p:cNvSpPr txBox="1"/>
          <p:nvPr/>
        </p:nvSpPr>
        <p:spPr>
          <a:xfrm>
            <a:off x="1524000" y="793584"/>
            <a:ext cx="9144000" cy="127668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3248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2207568" y="1649431"/>
            <a:ext cx="7776864" cy="3559138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마시옵고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구하시옵소서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3600" dirty="0">
              <a:solidFill>
                <a:schemeClr val="accent6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685571">
              <a:defRPr/>
            </a:pP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25E456F-D83A-46BE-ABB6-CCC35D9A038B}"/>
              </a:ext>
            </a:extLst>
          </p:cNvPr>
          <p:cNvSpPr txBox="1"/>
          <p:nvPr/>
        </p:nvSpPr>
        <p:spPr>
          <a:xfrm>
            <a:off x="1584960" y="824697"/>
            <a:ext cx="9144000" cy="127668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3262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1524000" y="548640"/>
            <a:ext cx="9144000" cy="566928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3596640" y="3012163"/>
            <a:ext cx="49987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감사합니다</a:t>
            </a:r>
            <a:r>
              <a:rPr lang="en-US" altLang="ko-KR" sz="66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ko-KR" altLang="en-US" sz="66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0155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693613" y="294290"/>
            <a:ext cx="7680960" cy="11685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5400" dirty="0" err="1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예예예예</a:t>
            </a:r>
            <a:endParaRPr lang="ko-KR" altLang="en-US" sz="5400" dirty="0">
              <a:solidFill>
                <a:schemeClr val="bg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567489" y="1210544"/>
            <a:ext cx="11041187" cy="49064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>
              <a:buNone/>
            </a:pPr>
            <a:r>
              <a:rPr lang="ko-KR" altLang="en-US" sz="7400" dirty="0" err="1" smtClean="0">
                <a:solidFill>
                  <a:schemeClr val="bg1">
                    <a:lumMod val="50000"/>
                    <a:lumOff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예예예예</a:t>
            </a:r>
            <a:r>
              <a:rPr lang="ko-KR" altLang="en-US" sz="74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예배하는 이 시간</a:t>
            </a:r>
            <a:endParaRPr lang="en-US" altLang="ko-KR" sz="7400" dirty="0" smtClean="0">
              <a:solidFill>
                <a:schemeClr val="bg1">
                  <a:lumMod val="50000"/>
                  <a:lumOff val="50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>
              <a:buNone/>
            </a:pPr>
            <a:r>
              <a:rPr lang="ko-KR" altLang="en-US" sz="7400" dirty="0" err="1" smtClean="0">
                <a:solidFill>
                  <a:schemeClr val="bg1">
                    <a:lumMod val="50000"/>
                    <a:lumOff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하하하하</a:t>
            </a:r>
            <a:r>
              <a:rPr lang="ko-KR" altLang="en-US" sz="74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하나님이 기뻐해</a:t>
            </a:r>
            <a:endParaRPr lang="en-US" altLang="ko-KR" sz="7400" dirty="0" smtClean="0">
              <a:solidFill>
                <a:schemeClr val="bg1">
                  <a:lumMod val="50000"/>
                  <a:lumOff val="50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1825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2"/>
          <p:cNvSpPr txBox="1">
            <a:spLocks/>
          </p:cNvSpPr>
          <p:nvPr/>
        </p:nvSpPr>
        <p:spPr>
          <a:xfrm>
            <a:off x="620040" y="1179011"/>
            <a:ext cx="11041187" cy="49064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800100" lvl="2" indent="0">
              <a:buNone/>
            </a:pPr>
            <a:endParaRPr lang="en-US" altLang="ko-KR" sz="1000" dirty="0" smtClean="0">
              <a:solidFill>
                <a:schemeClr val="bg1">
                  <a:lumMod val="50000"/>
                  <a:lumOff val="50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>
              <a:buNone/>
            </a:pPr>
            <a:r>
              <a:rPr lang="ko-KR" altLang="en-US" sz="7400" dirty="0" smtClean="0">
                <a:solidFill>
                  <a:schemeClr val="tx1">
                    <a:lumMod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기기기기 기도하는 이 시간</a:t>
            </a:r>
            <a:endParaRPr lang="en-US" altLang="ko-KR" sz="7400" dirty="0" smtClean="0">
              <a:solidFill>
                <a:schemeClr val="tx1">
                  <a:lumMod val="50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>
              <a:buNone/>
            </a:pPr>
            <a:r>
              <a:rPr lang="ko-KR" altLang="en-US" sz="7400" dirty="0" err="1" smtClean="0">
                <a:solidFill>
                  <a:schemeClr val="tx1">
                    <a:lumMod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하하하하</a:t>
            </a:r>
            <a:r>
              <a:rPr lang="ko-KR" altLang="en-US" sz="7400" dirty="0" smtClean="0">
                <a:solidFill>
                  <a:schemeClr val="tx1">
                    <a:lumMod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하나님이 응답해</a:t>
            </a:r>
            <a:endParaRPr lang="ko-KR" altLang="en-US" sz="7400" dirty="0">
              <a:solidFill>
                <a:schemeClr val="tx1">
                  <a:lumMod val="50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6397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내용 개체 틀 2"/>
          <p:cNvSpPr txBox="1">
            <a:spLocks/>
          </p:cNvSpPr>
          <p:nvPr/>
        </p:nvSpPr>
        <p:spPr>
          <a:xfrm>
            <a:off x="641061" y="1189522"/>
            <a:ext cx="11041187" cy="49064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>
              <a:buNone/>
            </a:pPr>
            <a:r>
              <a:rPr lang="ko-KR" altLang="en-US" sz="7400" dirty="0" err="1">
                <a:solidFill>
                  <a:schemeClr val="bg1">
                    <a:lumMod val="50000"/>
                    <a:lumOff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랄랄랄랄</a:t>
            </a:r>
            <a:r>
              <a:rPr lang="ko-KR" altLang="en-US" sz="7400" dirty="0">
                <a:solidFill>
                  <a:schemeClr val="bg1">
                    <a:lumMod val="50000"/>
                    <a:lumOff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찬양하는 이 시간</a:t>
            </a:r>
          </a:p>
          <a:p>
            <a:pPr marL="400050" lvl="1" indent="0">
              <a:buNone/>
            </a:pPr>
            <a:r>
              <a:rPr lang="ko-KR" altLang="en-US" sz="7400" dirty="0" err="1">
                <a:solidFill>
                  <a:schemeClr val="bg1">
                    <a:lumMod val="50000"/>
                    <a:lumOff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뿅뿅뿅뿅</a:t>
            </a:r>
            <a:r>
              <a:rPr lang="ko-KR" altLang="en-US" sz="7400" dirty="0">
                <a:solidFill>
                  <a:schemeClr val="bg1">
                    <a:lumMod val="50000"/>
                    <a:lumOff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하나님이 춤을 </a:t>
            </a:r>
            <a:r>
              <a:rPr lang="ko-KR" altLang="en-US" sz="7400" dirty="0" err="1" smtClean="0">
                <a:solidFill>
                  <a:schemeClr val="bg1">
                    <a:lumMod val="50000"/>
                    <a:lumOff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취</a:t>
            </a:r>
            <a:endParaRPr lang="ko-KR" altLang="en-US" sz="7400" dirty="0">
              <a:solidFill>
                <a:schemeClr val="bg1">
                  <a:lumMod val="50000"/>
                  <a:lumOff val="50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2667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2"/>
          <p:cNvSpPr txBox="1">
            <a:spLocks/>
          </p:cNvSpPr>
          <p:nvPr/>
        </p:nvSpPr>
        <p:spPr>
          <a:xfrm>
            <a:off x="651571" y="1179011"/>
            <a:ext cx="11041187" cy="49064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>
              <a:buNone/>
            </a:pPr>
            <a:r>
              <a:rPr lang="ko-KR" altLang="en-US" sz="7000" dirty="0" err="1" smtClean="0">
                <a:solidFill>
                  <a:schemeClr val="tx1">
                    <a:lumMod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말말말말</a:t>
            </a:r>
            <a:r>
              <a:rPr lang="ko-KR" altLang="en-US" sz="7000" dirty="0" smtClean="0">
                <a:solidFill>
                  <a:schemeClr val="tx1">
                    <a:lumMod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말씀 듣는 이 시간</a:t>
            </a:r>
            <a:endParaRPr lang="en-US" altLang="ko-KR" sz="7000" dirty="0" smtClean="0">
              <a:solidFill>
                <a:schemeClr val="tx1">
                  <a:lumMod val="50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>
              <a:buNone/>
            </a:pPr>
            <a:r>
              <a:rPr lang="ko-KR" altLang="en-US" sz="7000" dirty="0" err="1" smtClean="0">
                <a:solidFill>
                  <a:schemeClr val="tx1">
                    <a:lumMod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쑥쑥쑥쑥</a:t>
            </a:r>
            <a:r>
              <a:rPr lang="ko-KR" altLang="en-US" sz="7000" dirty="0" smtClean="0">
                <a:solidFill>
                  <a:schemeClr val="tx1">
                    <a:lumMod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믿음의 키 자라요</a:t>
            </a:r>
            <a:endParaRPr lang="ko-KR" altLang="en-US" sz="7000" dirty="0">
              <a:solidFill>
                <a:schemeClr val="tx1">
                  <a:lumMod val="50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2274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651571" y="1179011"/>
            <a:ext cx="11041187" cy="49064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>
              <a:buNone/>
            </a:pPr>
            <a:r>
              <a:rPr lang="ko-KR" altLang="en-US" sz="7000" dirty="0" smtClean="0">
                <a:solidFill>
                  <a:schemeClr val="tx1">
                    <a:lumMod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돈으로 </a:t>
            </a:r>
            <a:r>
              <a:rPr lang="ko-KR" altLang="en-US" sz="7000" dirty="0" err="1" smtClean="0">
                <a:solidFill>
                  <a:schemeClr val="tx1">
                    <a:lumMod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못가요</a:t>
            </a:r>
            <a:r>
              <a:rPr lang="ko-KR" altLang="en-US" sz="7000" dirty="0" smtClean="0">
                <a:solidFill>
                  <a:schemeClr val="tx1">
                    <a:lumMod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하나님 나라 </a:t>
            </a:r>
            <a:endParaRPr lang="en-US" altLang="ko-KR" sz="7000" dirty="0" smtClean="0">
              <a:solidFill>
                <a:schemeClr val="tx1">
                  <a:lumMod val="50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>
              <a:buNone/>
            </a:pPr>
            <a:r>
              <a:rPr lang="ko-KR" altLang="en-US" sz="7000" dirty="0" smtClean="0">
                <a:solidFill>
                  <a:schemeClr val="tx1">
                    <a:lumMod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힘으로도 </a:t>
            </a:r>
            <a:r>
              <a:rPr lang="ko-KR" altLang="en-US" sz="7000" dirty="0" err="1" smtClean="0">
                <a:solidFill>
                  <a:schemeClr val="tx1">
                    <a:lumMod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못가요</a:t>
            </a:r>
            <a:r>
              <a:rPr lang="ko-KR" altLang="en-US" sz="7000" dirty="0" smtClean="0">
                <a:solidFill>
                  <a:schemeClr val="tx1">
                    <a:lumMod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하나님 나라</a:t>
            </a:r>
            <a:endParaRPr lang="en-US" altLang="ko-KR" sz="7000" dirty="0" smtClean="0">
              <a:solidFill>
                <a:schemeClr val="tx1">
                  <a:lumMod val="50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693613" y="294290"/>
            <a:ext cx="7680960" cy="11685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54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돈으로 </a:t>
            </a:r>
            <a:r>
              <a:rPr lang="ko-KR" altLang="en-US" sz="5400" dirty="0" err="1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못가요</a:t>
            </a:r>
            <a:endParaRPr lang="ko-KR" altLang="en-US" sz="5400" dirty="0">
              <a:solidFill>
                <a:schemeClr val="bg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3"/>
          <a:srcRect l="6922" t="12947" r="50000" b="41199"/>
          <a:stretch/>
        </p:blipFill>
        <p:spPr>
          <a:xfrm>
            <a:off x="9879724" y="0"/>
            <a:ext cx="1366345" cy="1629105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3508" y="-313621"/>
            <a:ext cx="3171825" cy="355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70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디자인 사용자 지정">
  <a:themeElements>
    <a:clrScheme name="사용자 지정 2">
      <a:dk1>
        <a:sysClr val="windowText" lastClr="000000"/>
      </a:dk1>
      <a:lt1>
        <a:sysClr val="window" lastClr="FFFFFF"/>
      </a:lt1>
      <a:dk2>
        <a:srgbClr val="FF0000"/>
      </a:dk2>
      <a:lt2>
        <a:srgbClr val="FF6566"/>
      </a:lt2>
      <a:accent1>
        <a:srgbClr val="FCC378"/>
      </a:accent1>
      <a:accent2>
        <a:srgbClr val="FA9C1F"/>
      </a:accent2>
      <a:accent3>
        <a:srgbClr val="D9BB55"/>
      </a:accent3>
      <a:accent4>
        <a:srgbClr val="829551"/>
      </a:accent4>
      <a:accent5>
        <a:srgbClr val="58A28B"/>
      </a:accent5>
      <a:accent6>
        <a:srgbClr val="426480"/>
      </a:accent6>
      <a:hlink>
        <a:srgbClr val="460402"/>
      </a:hlink>
      <a:folHlink>
        <a:srgbClr val="991111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이온">
  <a:themeElements>
    <a:clrScheme name="이온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이온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이온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ppt/theme/theme6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TM02892315[[fn=줄기]]</Template>
  <TotalTime>3098</TotalTime>
  <Words>440</Words>
  <Application>Microsoft Office PowerPoint</Application>
  <PresentationFormat>와이드스크린</PresentationFormat>
  <Paragraphs>168</Paragraphs>
  <Slides>46</Slides>
  <Notes>11</Notes>
  <HiddenSlides>11</HiddenSlides>
  <MMClips>0</MMClips>
  <ScaleCrop>false</ScaleCrop>
  <HeadingPairs>
    <vt:vector size="6" baseType="variant">
      <vt:variant>
        <vt:lpstr>사용한 글꼴</vt:lpstr>
      </vt:variant>
      <vt:variant>
        <vt:i4>19</vt:i4>
      </vt:variant>
      <vt:variant>
        <vt:lpstr>테마</vt:lpstr>
      </vt:variant>
      <vt:variant>
        <vt:i4>7</vt:i4>
      </vt:variant>
      <vt:variant>
        <vt:lpstr>슬라이드 제목</vt:lpstr>
      </vt:variant>
      <vt:variant>
        <vt:i4>46</vt:i4>
      </vt:variant>
    </vt:vector>
  </HeadingPairs>
  <TitlesOfParts>
    <vt:vector size="72" baseType="lpstr">
      <vt:lpstr>210 NamooOTF</vt:lpstr>
      <vt:lpstr>210 하얀분필 B</vt:lpstr>
      <vt:lpstr>Apple SD 산돌고딕 Neo 옅은체</vt:lpstr>
      <vt:lpstr>Asia유치원B</vt:lpstr>
      <vt:lpstr>FB바이올렛M</vt:lpstr>
      <vt:lpstr>HY견고딕</vt:lpstr>
      <vt:lpstr>HY헤드라인M</vt:lpstr>
      <vt:lpstr>-굴렁쇠M</vt:lpstr>
      <vt:lpstr>굴림</vt:lpstr>
      <vt:lpstr>맑은 고딕</vt:lpstr>
      <vt:lpstr>휴먼모음T</vt:lpstr>
      <vt:lpstr>Arial</vt:lpstr>
      <vt:lpstr>Calibri</vt:lpstr>
      <vt:lpstr>Calibri Light</vt:lpstr>
      <vt:lpstr>Century Gothic</vt:lpstr>
      <vt:lpstr>Rockwell</vt:lpstr>
      <vt:lpstr>Verdana</vt:lpstr>
      <vt:lpstr>Wingdings 2</vt:lpstr>
      <vt:lpstr>Wingdings 3</vt:lpstr>
      <vt:lpstr>HDOfficeLightV0</vt:lpstr>
      <vt:lpstr>디자인 사용자 지정</vt:lpstr>
      <vt:lpstr>1_디자인 사용자 지정</vt:lpstr>
      <vt:lpstr>2_디자인 사용자 지정</vt:lpstr>
      <vt:lpstr>이온</vt:lpstr>
      <vt:lpstr>1_Office 테마</vt:lpstr>
      <vt:lpstr>Office Theme</vt:lpstr>
      <vt:lpstr>PowerPoint 프레젠테이션</vt:lpstr>
      <vt:lpstr>예수님 만나고 싶어요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오늘의 말씀</vt:lpstr>
      <vt:lpstr>우리가 보고 들은 것을 말하지 아니할 수 없다 하니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techo@nate.com</dc:creator>
  <cp:lastModifiedBy>techo@nate.com</cp:lastModifiedBy>
  <cp:revision>557</cp:revision>
  <dcterms:created xsi:type="dcterms:W3CDTF">2021-01-04T13:13:52Z</dcterms:created>
  <dcterms:modified xsi:type="dcterms:W3CDTF">2022-03-12T06:35:26Z</dcterms:modified>
</cp:coreProperties>
</file>