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4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391" r:id="rId5"/>
    <p:sldMasterId id="2147488697" r:id="rId6"/>
    <p:sldMasterId id="2147488733" r:id="rId7"/>
    <p:sldMasterId id="2147488787" r:id="rId8"/>
    <p:sldMasterId id="2147488823" r:id="rId9"/>
    <p:sldMasterId id="2147488885" r:id="rId10"/>
    <p:sldMasterId id="2147488903" r:id="rId11"/>
    <p:sldMasterId id="2147488957" r:id="rId12"/>
    <p:sldMasterId id="2147489047" r:id="rId13"/>
    <p:sldMasterId id="2147489065" r:id="rId14"/>
    <p:sldMasterId id="2147489077" r:id="rId15"/>
  </p:sldMasterIdLst>
  <p:notesMasterIdLst>
    <p:notesMasterId r:id="rId50"/>
  </p:notesMasterIdLst>
  <p:sldIdLst>
    <p:sldId id="681" r:id="rId16"/>
    <p:sldId id="925" r:id="rId17"/>
    <p:sldId id="867" r:id="rId18"/>
    <p:sldId id="924" r:id="rId19"/>
    <p:sldId id="881" r:id="rId20"/>
    <p:sldId id="922" r:id="rId21"/>
    <p:sldId id="882" r:id="rId22"/>
    <p:sldId id="918" r:id="rId23"/>
    <p:sldId id="888" r:id="rId24"/>
    <p:sldId id="891" r:id="rId25"/>
    <p:sldId id="923" r:id="rId26"/>
    <p:sldId id="920" r:id="rId27"/>
    <p:sldId id="921" r:id="rId28"/>
    <p:sldId id="393" r:id="rId29"/>
    <p:sldId id="906" r:id="rId30"/>
    <p:sldId id="413" r:id="rId31"/>
    <p:sldId id="414" r:id="rId32"/>
    <p:sldId id="415" r:id="rId33"/>
    <p:sldId id="416" r:id="rId34"/>
    <p:sldId id="907" r:id="rId35"/>
    <p:sldId id="359" r:id="rId36"/>
    <p:sldId id="533" r:id="rId37"/>
    <p:sldId id="394" r:id="rId38"/>
    <p:sldId id="332" r:id="rId39"/>
    <p:sldId id="333" r:id="rId40"/>
    <p:sldId id="334" r:id="rId41"/>
    <p:sldId id="335" r:id="rId42"/>
    <p:sldId id="338" r:id="rId43"/>
    <p:sldId id="893" r:id="rId44"/>
    <p:sldId id="894" r:id="rId45"/>
    <p:sldId id="329" r:id="rId46"/>
    <p:sldId id="330" r:id="rId47"/>
    <p:sldId id="331" r:id="rId48"/>
    <p:sldId id="336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00CC"/>
    <a:srgbClr val="FFFF85"/>
    <a:srgbClr val="3333FF"/>
    <a:srgbClr val="FF0000"/>
    <a:srgbClr val="CCFF66"/>
    <a:srgbClr val="0066FF"/>
    <a:srgbClr val="FFFFCC"/>
    <a:srgbClr val="ED4D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3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84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0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61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88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878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677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6439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519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497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5643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886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2" y="3887812"/>
            <a:ext cx="12195668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3844269"/>
            <a:ext cx="113792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9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02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2" y="3887812"/>
            <a:ext cx="12195668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3851528"/>
            <a:ext cx="105156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023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248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053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0410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87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88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0428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8780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763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609600"/>
            <a:ext cx="2402380" cy="56388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7973291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647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52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03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516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519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99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399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52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895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254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391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07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614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21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76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202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23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813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680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7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63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99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1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6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56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283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18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0909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37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73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5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643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676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369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56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560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003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842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588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352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0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879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70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6435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957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153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0086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371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989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082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027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01619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66043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3279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8236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5442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3364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54161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2861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18021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5797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3824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3639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5912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294388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33024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4213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039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50254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725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0687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6526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1393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082191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564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12162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24893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1755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11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9603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46073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99073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539370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351272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46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660501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2467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885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55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98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4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16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7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3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2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17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4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3009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5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35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38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5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14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671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67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62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4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164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907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07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4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202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5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035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2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08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45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57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32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008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6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7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1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image" Target="../media/image1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03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86" r:id="rId1"/>
    <p:sldLayoutId id="2147488887" r:id="rId2"/>
    <p:sldLayoutId id="2147488888" r:id="rId3"/>
    <p:sldLayoutId id="2147488889" r:id="rId4"/>
    <p:sldLayoutId id="2147488890" r:id="rId5"/>
    <p:sldLayoutId id="2147488891" r:id="rId6"/>
    <p:sldLayoutId id="2147488892" r:id="rId7"/>
    <p:sldLayoutId id="2147488893" r:id="rId8"/>
    <p:sldLayoutId id="2147488894" r:id="rId9"/>
    <p:sldLayoutId id="2147488895" r:id="rId10"/>
    <p:sldLayoutId id="2147488896" r:id="rId11"/>
    <p:sldLayoutId id="2147488897" r:id="rId12"/>
    <p:sldLayoutId id="2147488898" r:id="rId13"/>
    <p:sldLayoutId id="2147488899" r:id="rId14"/>
    <p:sldLayoutId id="2147488900" r:id="rId15"/>
    <p:sldLayoutId id="2147488901" r:id="rId16"/>
    <p:sldLayoutId id="21474889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03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04" r:id="rId1"/>
    <p:sldLayoutId id="2147488905" r:id="rId2"/>
    <p:sldLayoutId id="2147488906" r:id="rId3"/>
    <p:sldLayoutId id="2147488907" r:id="rId4"/>
    <p:sldLayoutId id="2147488908" r:id="rId5"/>
    <p:sldLayoutId id="2147488909" r:id="rId6"/>
    <p:sldLayoutId id="2147488910" r:id="rId7"/>
    <p:sldLayoutId id="2147488911" r:id="rId8"/>
    <p:sldLayoutId id="2147488912" r:id="rId9"/>
    <p:sldLayoutId id="2147488913" r:id="rId10"/>
    <p:sldLayoutId id="2147488914" r:id="rId11"/>
    <p:sldLayoutId id="2147488915" r:id="rId12"/>
    <p:sldLayoutId id="2147488916" r:id="rId13"/>
    <p:sldLayoutId id="2147488917" r:id="rId14"/>
    <p:sldLayoutId id="2147488918" r:id="rId15"/>
    <p:sldLayoutId id="2147488919" r:id="rId16"/>
    <p:sldLayoutId id="214748892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58" r:id="rId1"/>
    <p:sldLayoutId id="2147488959" r:id="rId2"/>
    <p:sldLayoutId id="2147488960" r:id="rId3"/>
    <p:sldLayoutId id="2147488961" r:id="rId4"/>
    <p:sldLayoutId id="2147488962" r:id="rId5"/>
    <p:sldLayoutId id="2147488963" r:id="rId6"/>
    <p:sldLayoutId id="2147488964" r:id="rId7"/>
    <p:sldLayoutId id="2147488965" r:id="rId8"/>
    <p:sldLayoutId id="2147488966" r:id="rId9"/>
    <p:sldLayoutId id="2147488967" r:id="rId10"/>
    <p:sldLayoutId id="2147488968" r:id="rId11"/>
    <p:sldLayoutId id="2147488969" r:id="rId12"/>
    <p:sldLayoutId id="2147488970" r:id="rId13"/>
    <p:sldLayoutId id="2147488971" r:id="rId14"/>
    <p:sldLayoutId id="2147488972" r:id="rId15"/>
    <p:sldLayoutId id="2147488973" r:id="rId16"/>
    <p:sldLayoutId id="214748897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787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48" r:id="rId1"/>
    <p:sldLayoutId id="2147489049" r:id="rId2"/>
    <p:sldLayoutId id="2147489050" r:id="rId3"/>
    <p:sldLayoutId id="2147489051" r:id="rId4"/>
    <p:sldLayoutId id="2147489052" r:id="rId5"/>
    <p:sldLayoutId id="2147489053" r:id="rId6"/>
    <p:sldLayoutId id="2147489054" r:id="rId7"/>
    <p:sldLayoutId id="2147489055" r:id="rId8"/>
    <p:sldLayoutId id="2147489056" r:id="rId9"/>
    <p:sldLayoutId id="2147489057" r:id="rId10"/>
    <p:sldLayoutId id="2147489058" r:id="rId11"/>
    <p:sldLayoutId id="2147489059" r:id="rId12"/>
    <p:sldLayoutId id="2147489060" r:id="rId13"/>
    <p:sldLayoutId id="2147489061" r:id="rId14"/>
    <p:sldLayoutId id="2147489062" r:id="rId15"/>
    <p:sldLayoutId id="2147489063" r:id="rId16"/>
    <p:sldLayoutId id="214748906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66" r:id="rId1"/>
    <p:sldLayoutId id="2147489067" r:id="rId2"/>
    <p:sldLayoutId id="2147489068" r:id="rId3"/>
    <p:sldLayoutId id="2147489069" r:id="rId4"/>
    <p:sldLayoutId id="2147489070" r:id="rId5"/>
    <p:sldLayoutId id="2147489071" r:id="rId6"/>
    <p:sldLayoutId id="2147489072" r:id="rId7"/>
    <p:sldLayoutId id="2147489073" r:id="rId8"/>
    <p:sldLayoutId id="2147489074" r:id="rId9"/>
    <p:sldLayoutId id="2147489075" r:id="rId10"/>
    <p:sldLayoutId id="214748907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2023-04-22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78" r:id="rId1"/>
    <p:sldLayoutId id="2147489079" r:id="rId2"/>
    <p:sldLayoutId id="2147489080" r:id="rId3"/>
    <p:sldLayoutId id="2147489081" r:id="rId4"/>
    <p:sldLayoutId id="2147489082" r:id="rId5"/>
    <p:sldLayoutId id="2147489083" r:id="rId6"/>
    <p:sldLayoutId id="2147489084" r:id="rId7"/>
    <p:sldLayoutId id="2147489085" r:id="rId8"/>
    <p:sldLayoutId id="2147489086" r:id="rId9"/>
    <p:sldLayoutId id="2147489087" r:id="rId10"/>
    <p:sldLayoutId id="2147489088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3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98" r:id="rId1"/>
    <p:sldLayoutId id="2147488699" r:id="rId2"/>
    <p:sldLayoutId id="2147488700" r:id="rId3"/>
    <p:sldLayoutId id="2147488701" r:id="rId4"/>
    <p:sldLayoutId id="2147488702" r:id="rId5"/>
    <p:sldLayoutId id="2147488703" r:id="rId6"/>
    <p:sldLayoutId id="2147488704" r:id="rId7"/>
    <p:sldLayoutId id="2147488705" r:id="rId8"/>
    <p:sldLayoutId id="2147488706" r:id="rId9"/>
    <p:sldLayoutId id="2147488707" r:id="rId10"/>
    <p:sldLayoutId id="2147488708" r:id="rId11"/>
    <p:sldLayoutId id="2147488709" r:id="rId12"/>
    <p:sldLayoutId id="2147488710" r:id="rId13"/>
    <p:sldLayoutId id="2147488711" r:id="rId14"/>
    <p:sldLayoutId id="2147488712" r:id="rId15"/>
    <p:sldLayoutId id="2147488713" r:id="rId16"/>
    <p:sldLayoutId id="21474887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2023-04-22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734" r:id="rId1"/>
    <p:sldLayoutId id="2147488735" r:id="rId2"/>
    <p:sldLayoutId id="2147488736" r:id="rId3"/>
    <p:sldLayoutId id="2147488737" r:id="rId4"/>
    <p:sldLayoutId id="2147488738" r:id="rId5"/>
    <p:sldLayoutId id="2147488739" r:id="rId6"/>
    <p:sldLayoutId id="2147488740" r:id="rId7"/>
    <p:sldLayoutId id="2147488741" r:id="rId8"/>
    <p:sldLayoutId id="2147488742" r:id="rId9"/>
    <p:sldLayoutId id="2147488743" r:id="rId10"/>
    <p:sldLayoutId id="2147488744" r:id="rId11"/>
    <p:sldLayoutId id="2147488745" r:id="rId12"/>
    <p:sldLayoutId id="2147488746" r:id="rId13"/>
    <p:sldLayoutId id="2147488747" r:id="rId14"/>
    <p:sldLayoutId id="2147488748" r:id="rId15"/>
    <p:sldLayoutId id="2147488749" r:id="rId16"/>
    <p:sldLayoutId id="214748875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8" r:id="rId1"/>
    <p:sldLayoutId id="2147488789" r:id="rId2"/>
    <p:sldLayoutId id="2147488790" r:id="rId3"/>
    <p:sldLayoutId id="2147488791" r:id="rId4"/>
    <p:sldLayoutId id="2147488792" r:id="rId5"/>
    <p:sldLayoutId id="2147488793" r:id="rId6"/>
    <p:sldLayoutId id="2147488794" r:id="rId7"/>
    <p:sldLayoutId id="2147488795" r:id="rId8"/>
    <p:sldLayoutId id="2147488796" r:id="rId9"/>
    <p:sldLayoutId id="2147488797" r:id="rId10"/>
    <p:sldLayoutId id="2147488798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2023-04-22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415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24" r:id="rId1"/>
    <p:sldLayoutId id="2147488825" r:id="rId2"/>
    <p:sldLayoutId id="2147488826" r:id="rId3"/>
    <p:sldLayoutId id="2147488827" r:id="rId4"/>
    <p:sldLayoutId id="2147488828" r:id="rId5"/>
    <p:sldLayoutId id="2147488829" r:id="rId6"/>
    <p:sldLayoutId id="2147488830" r:id="rId7"/>
    <p:sldLayoutId id="2147488831" r:id="rId8"/>
    <p:sldLayoutId id="2147488832" r:id="rId9"/>
    <p:sldLayoutId id="2147488833" r:id="rId10"/>
    <p:sldLayoutId id="2147488834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8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1392319"/>
            <a:ext cx="9385558" cy="4018121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유치부</a:t>
            </a:r>
            <a:r>
              <a:rPr lang="en-US" altLang="ko-KR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주일예배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우릴 위해서 죽으신 주님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세상사람들에게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알려줄래요</a:t>
            </a:r>
            <a:r>
              <a:rPr lang="en-US" altLang="ko-KR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kumimoji="0" lang="en-US" altLang="ko-KR" sz="66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-297634" y="1941723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8652">
            <a:off x="8072819" y="4801001"/>
            <a:ext cx="3844101" cy="1855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508" y="1085083"/>
            <a:ext cx="11522452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>
                    <a:lumMod val="50000"/>
                    <a:lumOff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다윗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부르셨죠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골리앗 물리쳤죠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말씀으로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얏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</a:t>
            </a:r>
          </a:p>
          <a:p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키가작고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어리지만 </a:t>
            </a:r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믿음가지면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 주신 놀라운 힘이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생겨요</a:t>
            </a:r>
            <a:endParaRPr lang="en-US" altLang="ko-KR" sz="60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00738" y="95794"/>
            <a:ext cx="2508070" cy="700344"/>
          </a:xfrm>
          <a:prstGeom prst="roundRect">
            <a:avLst/>
          </a:prstGeom>
          <a:solidFill>
            <a:srgbClr val="C5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나는야 다윗</a:t>
            </a:r>
          </a:p>
        </p:txBody>
      </p:sp>
    </p:spTree>
    <p:extLst>
      <p:ext uri="{BB962C8B-B14F-4D97-AF65-F5344CB8AC3E}">
        <p14:creationId xmlns:p14="http://schemas.microsoft.com/office/powerpoint/2010/main" val="1512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8" y="189787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그사랑</a:t>
            </a:r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기억하게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210544"/>
            <a:ext cx="12191999" cy="4906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사랑 기억하게 </a:t>
            </a: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해주세요</a:t>
            </a: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</a:t>
            </a: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은혜 더 깨닫게 </a:t>
            </a: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해주세요</a:t>
            </a: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1400" dirty="0" smtClean="0">
              <a:solidFill>
                <a:schemeClr val="bg1">
                  <a:lumMod val="65000"/>
                  <a:lumOff val="3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accent3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</a:t>
            </a:r>
            <a:r>
              <a:rPr lang="ko-KR" altLang="en-US" sz="6000" dirty="0">
                <a:solidFill>
                  <a:schemeClr val="accent3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큰 사랑 갚을 수 없는</a:t>
            </a:r>
            <a:endParaRPr lang="en-US" altLang="ko-KR" sz="6000" dirty="0">
              <a:solidFill>
                <a:schemeClr val="accent3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chemeClr val="accent3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은혜로 따뜻하게 품게 해주세요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1911">
            <a:off x="9624351" y="4489941"/>
            <a:ext cx="2173677" cy="209843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196">
            <a:off x="7468157" y="1715628"/>
            <a:ext cx="4407275" cy="44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생각 다른 모습 주님 </a:t>
            </a: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안에서</a:t>
            </a: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아름답게 </a:t>
            </a: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아름답게 </a:t>
            </a: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어울려</a:t>
            </a: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2000" dirty="0">
              <a:solidFill>
                <a:schemeClr val="bg1">
                  <a:lumMod val="65000"/>
                  <a:lumOff val="3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chemeClr val="accent3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볼 때마다</a:t>
            </a:r>
            <a:r>
              <a:rPr lang="en-US" altLang="ko-KR" sz="6000" dirty="0">
                <a:solidFill>
                  <a:schemeClr val="accent3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accent3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하늘 소망</a:t>
            </a:r>
            <a:endParaRPr lang="en-US" altLang="ko-KR" sz="6000" dirty="0">
              <a:solidFill>
                <a:schemeClr val="accent3">
                  <a:lumMod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chemeClr val="accent3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 수 있게</a:t>
            </a:r>
            <a:r>
              <a:rPr lang="en-US" altLang="ko-KR" sz="6000" dirty="0">
                <a:solidFill>
                  <a:schemeClr val="accent3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accent3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 수 있게 해주세요 </a:t>
            </a:r>
            <a:endParaRPr lang="en-US" altLang="ko-KR" sz="6000" dirty="0" smtClean="0">
              <a:solidFill>
                <a:schemeClr val="accent3">
                  <a:lumMod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244" y="3439886"/>
            <a:ext cx="2398507" cy="32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5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찬양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기쁘게 받아주세요</a:t>
            </a:r>
            <a:endParaRPr lang="ko-KR" altLang="en-US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86706"/>
            <a:ext cx="12192001" cy="5496974"/>
          </a:xfr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48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endParaRPr lang="en-US" altLang="ko-KR" sz="1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48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초로로로</a:t>
            </a: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로로로롱</a:t>
            </a: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빛나는 눈으로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두근두근 두근두근 설레는 맘으로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4800" dirty="0" err="1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예배드립니다</a:t>
            </a:r>
            <a:r>
              <a:rPr lang="en-US" altLang="ko-KR" sz="48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sz="48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받아주세요</a:t>
            </a:r>
            <a:r>
              <a:rPr lang="en-US" altLang="ko-KR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ko-KR" altLang="en-US" sz="48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1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en-US" altLang="ko-KR" sz="1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또로로로</a:t>
            </a: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로로로롱</a:t>
            </a: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맑은 샘물처럼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반짝반짝 반짝반짝 밝은 해님처럼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소중하게 쓰임 </a:t>
            </a:r>
            <a:r>
              <a:rPr lang="ko-KR" altLang="en-US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받을래요</a:t>
            </a:r>
            <a:r>
              <a:rPr lang="en-US" altLang="ko-KR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r>
              <a:rPr lang="ko-KR" altLang="en-US" sz="4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받아주세요</a:t>
            </a:r>
            <a:r>
              <a:rPr lang="en-US" altLang="ko-KR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ko-KR" altLang="en-US" sz="48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endParaRPr lang="ko-KR" altLang="en-US" sz="4800" dirty="0">
              <a:solidFill>
                <a:schemeClr val="bg2">
                  <a:lumMod val="60000"/>
                  <a:lumOff val="4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304" y="0"/>
            <a:ext cx="2482696" cy="320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8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-36912"/>
            <a:ext cx="12001500" cy="6894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65" y="1606562"/>
            <a:ext cx="6487885" cy="321626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reflection endPos="12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800" b="1" dirty="0">
                <a:ln w="0">
                  <a:solidFill>
                    <a:srgbClr val="A5D028">
                      <a:lumMod val="50000"/>
                    </a:srgbClr>
                  </a:solidFill>
                </a:ln>
                <a:gradFill flip="none" rotWithShape="1">
                  <a:gsLst>
                    <a:gs pos="0">
                      <a:srgbClr val="08CC78">
                        <a:lumMod val="67000"/>
                      </a:srgbClr>
                    </a:gs>
                    <a:gs pos="48000">
                      <a:srgbClr val="08CC78">
                        <a:lumMod val="97000"/>
                        <a:lumOff val="3000"/>
                      </a:srgbClr>
                    </a:gs>
                    <a:gs pos="100000">
                      <a:srgbClr val="08CC78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kumimoji="0" lang="ko-KR" altLang="en-US" sz="8800" b="1" i="0" u="none" strike="noStrike" kern="1200" cap="none" spc="0" normalizeH="0" baseline="0" noProof="0" dirty="0" smtClean="0">
                <a:ln w="0">
                  <a:solidFill>
                    <a:srgbClr val="A5D028">
                      <a:lumMod val="50000"/>
                    </a:srgbClr>
                  </a:solidFill>
                </a:ln>
                <a:gradFill flip="none" rotWithShape="1">
                  <a:gsLst>
                    <a:gs pos="0">
                      <a:srgbClr val="08CC78">
                        <a:lumMod val="67000"/>
                      </a:srgbClr>
                    </a:gs>
                    <a:gs pos="48000">
                      <a:srgbClr val="08CC78">
                        <a:lumMod val="97000"/>
                        <a:lumOff val="3000"/>
                      </a:srgbClr>
                    </a:gs>
                    <a:gs pos="100000">
                      <a:srgbClr val="08CC78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월</a:t>
            </a:r>
            <a:endParaRPr kumimoji="0" lang="en-US" altLang="ko-KR" sz="8800" b="1" i="0" u="none" strike="noStrike" kern="1200" cap="none" spc="0" normalizeH="0" baseline="0" noProof="0" dirty="0">
              <a:ln w="0">
                <a:solidFill>
                  <a:srgbClr val="A5D028">
                    <a:lumMod val="50000"/>
                  </a:srgbClr>
                </a:solidFill>
              </a:ln>
              <a:gradFill flip="none" rotWithShape="1">
                <a:gsLst>
                  <a:gs pos="0">
                    <a:srgbClr val="08CC78">
                      <a:lumMod val="67000"/>
                    </a:srgbClr>
                  </a:gs>
                  <a:gs pos="48000">
                    <a:srgbClr val="08CC78">
                      <a:lumMod val="97000"/>
                      <a:lumOff val="3000"/>
                    </a:srgbClr>
                  </a:gs>
                  <a:gs pos="100000">
                    <a:srgbClr val="08CC78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500" b="1" i="0" u="none" strike="noStrike" kern="1200" cap="none" spc="0" normalizeH="0" baseline="0" noProof="0" dirty="0">
                <a:ln w="0">
                  <a:solidFill>
                    <a:srgbClr val="A5D028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생일축하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5" y="4822826"/>
            <a:ext cx="1406770" cy="18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5125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마음 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모아 주께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나아가네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성부 성자 성령 하나님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전능하신 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영광의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곳에 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오셔서 예배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받으소서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 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받으소서 사랑합니다</a:t>
            </a: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마음모아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169" y="4399544"/>
            <a:ext cx="3386877" cy="24584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9713128" y="4399544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51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 bwMode="gray">
          <a:xfrm>
            <a:off x="5392617" y="492370"/>
            <a:ext cx="6411853" cy="1111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4356" y="2048608"/>
            <a:ext cx="5365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t>서주원</a:t>
            </a:r>
            <a:endParaRPr kumimoji="0" lang="en-US" altLang="ko-KR" sz="9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600" dirty="0" err="1" smtClean="0">
                <a:solidFill>
                  <a:srgbClr val="FFFFFF"/>
                </a:solidFill>
                <a:latin typeface="Corbel" panose="020B0503020204020204"/>
                <a:ea typeface="맑은 고딕" panose="020B0503020000020004" pitchFamily="50" charset="-127"/>
              </a:rPr>
              <a:t>서호원</a:t>
            </a:r>
            <a:endParaRPr lang="en-US" altLang="ko-KR" sz="9600" dirty="0" smtClean="0">
              <a:solidFill>
                <a:srgbClr val="FFFFFF"/>
              </a:solidFill>
              <a:latin typeface="Corbel" panose="020B050302020402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t>박로빈</a:t>
            </a:r>
            <a:endParaRPr kumimoji="0" lang="ko-KR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4190" t="49365" r="8096" b="24391"/>
          <a:stretch/>
        </p:blipFill>
        <p:spPr>
          <a:xfrm rot="432559">
            <a:off x="1839023" y="787172"/>
            <a:ext cx="2922929" cy="3159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6" b="99387" l="9921" r="100000">
                        <a14:foregroundMark x1="21825" y1="71779" x2="21825" y2="71779"/>
                        <a14:foregroundMark x1="37302" y1="71472" x2="37302" y2="71472"/>
                        <a14:foregroundMark x1="54762" y1="72699" x2="54762" y2="72699"/>
                        <a14:foregroundMark x1="63889" y1="69939" x2="63889" y2="69939"/>
                        <a14:foregroundMark x1="73810" y1="69939" x2="73810" y2="69939"/>
                        <a14:foregroundMark x1="80952" y1="69939" x2="80952" y2="69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61" y="3823453"/>
            <a:ext cx="2153717" cy="27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14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uLnTx/>
                <a:uFillTx/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68858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 w="15875" cap="rnd" cmpd="dbl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하나님이 이세상을 이처럼 </a:t>
            </a:r>
            <a:endParaRPr kumimoji="0" lang="en-US" altLang="ko-KR" sz="6000" b="1" i="0" u="none" strike="noStrike" kern="1200" cap="none" spc="0" normalizeH="0" baseline="0" noProof="0" dirty="0" smtClean="0">
              <a:ln w="15875" cap="rnd" cmpd="dbl">
                <a:noFill/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사랑하사 독생자를 주셨으니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누구든지 예수를 믿으면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3333FF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멸망하지않고 영생을 </a:t>
            </a:r>
            <a:r>
              <a:rPr lang="ko-KR" altLang="en-US" sz="6000" b="1" dirty="0" err="1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얻으리로다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3333FF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uLnTx/>
              <a:uFillTx/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요한복음 </a:t>
            </a:r>
            <a:r>
              <a:rPr kumimoji="0" lang="en-US" altLang="ko-KR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3</a:t>
            </a:r>
            <a:r>
              <a:rPr kumimoji="0" lang="ko-KR" altLang="en-US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장 </a:t>
            </a:r>
            <a:r>
              <a:rPr kumimoji="0" lang="en-US" altLang="ko-KR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절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353393"/>
            <a:ext cx="2682241" cy="7003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  <a:endParaRPr lang="ko-KR" altLang="en-US" sz="3200" b="1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27037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다른 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천국가는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다른 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</a:t>
            </a:r>
            <a:endParaRPr lang="en-US" altLang="ko-KR" sz="60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있어요 오직 한 길 있어요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</a:t>
            </a:r>
          </a:p>
          <a:p>
            <a:pPr algn="ctr"/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4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966651"/>
            <a:ext cx="12192000" cy="5355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난 </a:t>
            </a: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깜짝 놀랐지 예수님이 날 사랑하신대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난 깜짝 놀랐지 예수님이 날 구원하셨대</a:t>
            </a:r>
          </a:p>
          <a:p>
            <a:pPr lvl="2">
              <a:defRPr/>
            </a:pPr>
            <a:endParaRPr lang="en-US" altLang="ko-KR" sz="32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난 </a:t>
            </a: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깜짝 놀랐지 </a:t>
            </a:r>
            <a:r>
              <a:rPr lang="ko-KR" altLang="en-US" sz="5400" dirty="0" err="1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날위해</a:t>
            </a: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십자가 죽으셨대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난 깜짝 놀랐지 </a:t>
            </a:r>
            <a:endParaRPr lang="en-US" altLang="ko-KR" sz="54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우리를 </a:t>
            </a:r>
            <a:r>
              <a:rPr lang="ko-KR" altLang="en-US" sz="5400" dirty="0">
                <a:solidFill>
                  <a:srgbClr val="FF51CC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자녀 </a:t>
            </a:r>
            <a:r>
              <a:rPr lang="ko-KR" altLang="en-US" sz="5400" dirty="0" smtClean="0">
                <a:solidFill>
                  <a:srgbClr val="FF51CC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삼으셨대</a:t>
            </a:r>
            <a:endParaRPr lang="en-US" altLang="ko-KR" sz="5400" dirty="0" smtClean="0">
              <a:solidFill>
                <a:srgbClr val="FF51CC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ko-KR" altLang="en-US" dirty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0" y="235132"/>
            <a:ext cx="3553097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난 깜짝 놀랐지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079" y="4345577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1520"/>
            <a:ext cx="12192000" cy="5601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예전엔 </a:t>
            </a: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몰라 몰라 </a:t>
            </a:r>
            <a:r>
              <a:rPr lang="ko-KR" altLang="en-US" sz="5400" dirty="0" err="1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그사실</a:t>
            </a: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몰라 몰라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</a:t>
            </a:r>
            <a:r>
              <a:rPr lang="ko-KR" altLang="en-US" sz="5400" dirty="0" err="1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이땅에오신</a:t>
            </a: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그 이유를</a:t>
            </a:r>
          </a:p>
          <a:p>
            <a:pPr lvl="2">
              <a:defRPr/>
            </a:pPr>
            <a:endParaRPr lang="en-US" altLang="ko-KR" sz="28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알아 </a:t>
            </a: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알아 이제는 알아 알아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FF51CC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</a:t>
            </a:r>
            <a:r>
              <a:rPr lang="ko-KR" altLang="en-US" sz="5400" dirty="0" err="1">
                <a:solidFill>
                  <a:srgbClr val="FF51CC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날구원하셨대</a:t>
            </a:r>
            <a:r>
              <a:rPr lang="ko-KR" altLang="en-US" sz="5400" dirty="0">
                <a:solidFill>
                  <a:srgbClr val="FF51CC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5400" dirty="0" smtClean="0">
              <a:solidFill>
                <a:srgbClr val="FF51CC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28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어머 </a:t>
            </a:r>
            <a:r>
              <a:rPr lang="ko-KR" altLang="en-US" sz="5400" dirty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어머 어머 </a:t>
            </a:r>
            <a:r>
              <a:rPr lang="ko-KR" altLang="en-US" sz="5400" dirty="0" smtClean="0">
                <a:solidFill>
                  <a:srgbClr val="466C02"/>
                </a:solidFill>
                <a:effectLst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어머</a:t>
            </a:r>
            <a:endParaRPr lang="en-US" altLang="ko-KR" sz="54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kumimoji="0" lang="en-US" altLang="ko-KR" sz="1100" b="0" i="0" u="none" strike="noStrike" kern="1200" cap="none" spc="0" normalizeH="0" baseline="0" noProof="0" dirty="0">
              <a:solidFill>
                <a:srgbClr val="FF51CC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79" y="4345577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chemeClr val="bg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chemeClr val="bg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r>
              <a:rPr lang="en-US" altLang="ko-KR" sz="66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kumimoji="0" lang="en-US" altLang="ko-KR" sz="66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j-cs"/>
              </a:rPr>
              <a:t>꼬마 선교사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-157741" y="1992492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1.xml><?xml version="1.0" encoding="utf-8"?>
<a:theme xmlns:a="http://schemas.openxmlformats.org/drawingml/2006/main" name="3_이온">
  <a:themeElements>
    <a:clrScheme name="사용자 지정 5">
      <a:dk1>
        <a:srgbClr val="FFFFFF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EDFBD6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12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3.xml><?xml version="1.0" encoding="utf-8"?>
<a:theme xmlns:a="http://schemas.openxmlformats.org/drawingml/2006/main" name="이온">
  <a:themeElements>
    <a:clrScheme name="사용자 지정 12">
      <a:dk1>
        <a:sysClr val="windowText" lastClr="000000"/>
      </a:dk1>
      <a:lt1>
        <a:sysClr val="window" lastClr="FFFFFF"/>
      </a:lt1>
      <a:dk2>
        <a:srgbClr val="F8FFB9"/>
      </a:dk2>
      <a:lt2>
        <a:srgbClr val="92D050"/>
      </a:lt2>
      <a:accent1>
        <a:srgbClr val="FB6B67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FDB5B3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14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5.xml><?xml version="1.0" encoding="utf-8"?>
<a:theme xmlns:a="http://schemas.openxmlformats.org/drawingml/2006/main" name="2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3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7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줄무늬">
  <a:themeElements>
    <a:clrScheme name="줄무늬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8CC78"/>
      </a:accent3>
      <a:accent4>
        <a:srgbClr val="099BDD"/>
      </a:accent4>
      <a:accent5>
        <a:srgbClr val="828288"/>
      </a:accent5>
      <a:accent6>
        <a:srgbClr val="F56617"/>
      </a:accent6>
      <a:hlink>
        <a:srgbClr val="FF9933"/>
      </a:hlink>
      <a:folHlink>
        <a:srgbClr val="B2B2B2"/>
      </a:folHlink>
    </a:clrScheme>
    <a:fontScheme name="줄무늬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줄무늬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6578</TotalTime>
  <Words>451</Words>
  <Application>Microsoft Office PowerPoint</Application>
  <PresentationFormat>와이드스크린</PresentationFormat>
  <Paragraphs>154</Paragraphs>
  <Slides>34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15</vt:i4>
      </vt:variant>
      <vt:variant>
        <vt:lpstr>슬라이드 제목</vt:lpstr>
      </vt:variant>
      <vt:variant>
        <vt:i4>34</vt:i4>
      </vt:variant>
    </vt:vector>
  </HeadingPairs>
  <TitlesOfParts>
    <vt:vector size="66" baseType="lpstr">
      <vt:lpstr>210 러블리베이비 R</vt:lpstr>
      <vt:lpstr>HY견고딕</vt:lpstr>
      <vt:lpstr>HY중고딕</vt:lpstr>
      <vt:lpstr>HY헤드라인M</vt:lpstr>
      <vt:lpstr>MD둥근쉬아별</vt:lpstr>
      <vt:lpstr>맑은 고딕</vt:lpstr>
      <vt:lpstr>휴먼모음T</vt:lpstr>
      <vt:lpstr>Arial</vt:lpstr>
      <vt:lpstr>Calibri</vt:lpstr>
      <vt:lpstr>Calibri Light</vt:lpstr>
      <vt:lpstr>Century Gothic</vt:lpstr>
      <vt:lpstr>Corbel</vt:lpstr>
      <vt:lpstr>Narkisim</vt:lpstr>
      <vt:lpstr>Rockwell</vt:lpstr>
      <vt:lpstr>Wingdings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2_이온</vt:lpstr>
      <vt:lpstr>3_슬라이스</vt:lpstr>
      <vt:lpstr>슬라이스</vt:lpstr>
      <vt:lpstr>추억</vt:lpstr>
      <vt:lpstr>줄무늬</vt:lpstr>
      <vt:lpstr>1_이온</vt:lpstr>
      <vt:lpstr>3_이온</vt:lpstr>
      <vt:lpstr>4_슬라이스</vt:lpstr>
      <vt:lpstr>이온</vt:lpstr>
      <vt:lpstr>1_추억</vt:lpstr>
      <vt:lpstr>2_추억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기쁘게 받아주세요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1148</cp:revision>
  <dcterms:created xsi:type="dcterms:W3CDTF">2021-01-04T13:13:52Z</dcterms:created>
  <dcterms:modified xsi:type="dcterms:W3CDTF">2023-04-22T13:22:43Z</dcterms:modified>
</cp:coreProperties>
</file>