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774" r:id="rId3"/>
  </p:sldMasterIdLst>
  <p:notesMasterIdLst>
    <p:notesMasterId r:id="rId12"/>
  </p:notesMasterIdLst>
  <p:sldIdLst>
    <p:sldId id="266" r:id="rId4"/>
    <p:sldId id="259" r:id="rId5"/>
    <p:sldId id="267" r:id="rId6"/>
    <p:sldId id="268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C02"/>
    <a:srgbClr val="FF51CC"/>
    <a:srgbClr val="C54646"/>
    <a:srgbClr val="0066FF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4172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650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66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928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6606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7913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53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3159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3671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4031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04961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3324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20249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825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72725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07846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9479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2990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535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2937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하나님이 말씀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하시면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아브라함 </a:t>
            </a:r>
            <a:r>
              <a:rPr lang="ko-KR" altLang="en-US" sz="66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말씀따랐죠</a:t>
            </a:r>
            <a:endParaRPr lang="ko-KR" altLang="en-US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489" y="5486400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2937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하나님이 약속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하시면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아브라함 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약속 믿었죠</a:t>
            </a:r>
            <a:endParaRPr lang="ko-KR" altLang="en-US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489" y="5486400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하늘의 </a:t>
            </a:r>
            <a:r>
              <a:rPr lang="ko-KR" altLang="en-US" sz="72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별말큼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축복 내려 주시죠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6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바닷가 모래만큼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셀 수 없어요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53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하나님이 말씀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하시면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나도나도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66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말씀따라요</a:t>
            </a:r>
            <a:endParaRPr lang="ko-KR" altLang="en-US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9548">
            <a:off x="7371942" y="5204029"/>
            <a:ext cx="1241361" cy="15132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44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하나님이 약속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하시면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나도나도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약속 믿어요</a:t>
            </a:r>
            <a:endParaRPr lang="ko-KR" altLang="en-US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9548">
            <a:off x="7371942" y="5204029"/>
            <a:ext cx="1241361" cy="15132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06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하늘의 </a:t>
            </a:r>
            <a:r>
              <a:rPr lang="ko-KR" altLang="en-US" sz="72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별말큼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축복 내려 주시죠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68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36767" y="2120332"/>
            <a:ext cx="9344180" cy="319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바닷가 모래만큼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셀 수 없어요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아브라함처럼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48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1132</TotalTime>
  <Words>54</Words>
  <Application>Microsoft Office PowerPoint</Application>
  <PresentationFormat>화면 슬라이드 쇼(4:3)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171</cp:revision>
  <dcterms:created xsi:type="dcterms:W3CDTF">2021-01-04T13:13:52Z</dcterms:created>
  <dcterms:modified xsi:type="dcterms:W3CDTF">2021-03-13T10:40:03Z</dcterms:modified>
</cp:coreProperties>
</file>