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90" r:id="rId5"/>
  </p:sldIdLst>
  <p:sldSz cx="7559675" cy="10439400"/>
  <p:notesSz cx="6886575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EE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7" autoAdjust="0"/>
  </p:normalViewPr>
  <p:slideViewPr>
    <p:cSldViewPr snapToGrid="0" showGuides="1">
      <p:cViewPr varScale="1">
        <p:scale>
          <a:sx n="70" d="100"/>
          <a:sy n="70" d="100"/>
        </p:scale>
        <p:origin x="2442" y="72"/>
      </p:cViewPr>
      <p:guideLst>
        <p:guide orient="horz" pos="328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3812" cy="50165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1176" y="0"/>
            <a:ext cx="2983812" cy="50165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5A9DAB94-4C13-482E-8BB5-75CD328DB2E4}" type="datetimeFigureOut">
              <a:rPr lang="ko-KR" altLang="en-US" smtClean="0"/>
              <a:t>2022-07-15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1252538"/>
            <a:ext cx="244792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817" y="4821239"/>
            <a:ext cx="5508943" cy="3944937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3812" cy="50165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1176" y="9517063"/>
            <a:ext cx="2983812" cy="50165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F7491798-C53D-47AD-A11E-848889B860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7291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3C08-3791-4C33-A70B-FB223FFC2EBE}" type="datetimeFigureOut">
              <a:rPr lang="ko-KR" altLang="en-US" smtClean="0"/>
              <a:t>2022-07-15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7D94-E8BE-4344-8303-642DFFC3D5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4701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3C08-3791-4C33-A70B-FB223FFC2EBE}" type="datetimeFigureOut">
              <a:rPr lang="ko-KR" altLang="en-US" smtClean="0"/>
              <a:t>2022-07-15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7D94-E8BE-4344-8303-642DFFC3D5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688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3C08-3791-4C33-A70B-FB223FFC2EBE}" type="datetimeFigureOut">
              <a:rPr lang="ko-KR" altLang="en-US" smtClean="0"/>
              <a:t>2022-07-15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7D94-E8BE-4344-8303-642DFFC3D5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705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3C08-3791-4C33-A70B-FB223FFC2EBE}" type="datetimeFigureOut">
              <a:rPr lang="ko-KR" altLang="en-US" smtClean="0"/>
              <a:t>2022-07-15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7D94-E8BE-4344-8303-642DFFC3D5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9049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3C08-3791-4C33-A70B-FB223FFC2EBE}" type="datetimeFigureOut">
              <a:rPr lang="ko-KR" altLang="en-US" smtClean="0"/>
              <a:t>2022-07-15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7D94-E8BE-4344-8303-642DFFC3D5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8743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3C08-3791-4C33-A70B-FB223FFC2EBE}" type="datetimeFigureOut">
              <a:rPr lang="ko-KR" altLang="en-US" smtClean="0"/>
              <a:t>2022-07-15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7D94-E8BE-4344-8303-642DFFC3D5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6951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3C08-3791-4C33-A70B-FB223FFC2EBE}" type="datetimeFigureOut">
              <a:rPr lang="ko-KR" altLang="en-US" smtClean="0"/>
              <a:t>2022-07-15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7D94-E8BE-4344-8303-642DFFC3D5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9634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3C08-3791-4C33-A70B-FB223FFC2EBE}" type="datetimeFigureOut">
              <a:rPr lang="ko-KR" altLang="en-US" smtClean="0"/>
              <a:t>2022-07-15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7D94-E8BE-4344-8303-642DFFC3D5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6573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3C08-3791-4C33-A70B-FB223FFC2EBE}" type="datetimeFigureOut">
              <a:rPr lang="ko-KR" altLang="en-US" smtClean="0"/>
              <a:t>2022-07-15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7D94-E8BE-4344-8303-642DFFC3D5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4772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3C08-3791-4C33-A70B-FB223FFC2EBE}" type="datetimeFigureOut">
              <a:rPr lang="ko-KR" altLang="en-US" smtClean="0"/>
              <a:t>2022-07-15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7D94-E8BE-4344-8303-642DFFC3D5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025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3C08-3791-4C33-A70B-FB223FFC2EBE}" type="datetimeFigureOut">
              <a:rPr lang="ko-KR" altLang="en-US" smtClean="0"/>
              <a:t>2022-07-15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7D94-E8BE-4344-8303-642DFFC3D5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4316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F3C08-3791-4C33-A70B-FB223FFC2EBE}" type="datetimeFigureOut">
              <a:rPr lang="ko-KR" altLang="en-US" smtClean="0"/>
              <a:t>2022-07-15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97D94-E8BE-4344-8303-642DFFC3D5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560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1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1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rcRect l="18511" t="18364" r="53205" b="11056"/>
          <a:stretch/>
        </p:blipFill>
        <p:spPr>
          <a:xfrm>
            <a:off x="250481" y="265563"/>
            <a:ext cx="7058713" cy="9908273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399" y="647699"/>
            <a:ext cx="1894875" cy="635189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6471" y="8993873"/>
            <a:ext cx="1093204" cy="131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338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316F0BEBFAA1EF43A5F747C876E5B158" ma:contentTypeVersion="14" ma:contentTypeDescription="새 문서를 만듭니다." ma:contentTypeScope="" ma:versionID="ddf4232f471ee197a807e1827f03abd3">
  <xsd:schema xmlns:xsd="http://www.w3.org/2001/XMLSchema" xmlns:xs="http://www.w3.org/2001/XMLSchema" xmlns:p="http://schemas.microsoft.com/office/2006/metadata/properties" xmlns:ns3="b1542b66-be90-4ea2-9bb2-b25b806b2984" xmlns:ns4="20f6cbf1-5f90-4908-b26f-e717de893987" targetNamespace="http://schemas.microsoft.com/office/2006/metadata/properties" ma:root="true" ma:fieldsID="230f701c59dc83fd1bd14be9587e7c48" ns3:_="" ns4:_="">
    <xsd:import namespace="b1542b66-be90-4ea2-9bb2-b25b806b2984"/>
    <xsd:import namespace="20f6cbf1-5f90-4908-b26f-e717de8939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542b66-be90-4ea2-9bb2-b25b806b29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f6cbf1-5f90-4908-b26f-e717de89398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공유 대상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세부 정보 공유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힌트 해시 공유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D8FF81-1244-47A2-BD44-0ED9C24F8327}">
  <ds:schemaRefs>
    <ds:schemaRef ds:uri="20f6cbf1-5f90-4908-b26f-e717de893987"/>
    <ds:schemaRef ds:uri="http://purl.org/dc/terms/"/>
    <ds:schemaRef ds:uri="http://purl.org/dc/dcmitype/"/>
    <ds:schemaRef ds:uri="b1542b66-be90-4ea2-9bb2-b25b806b2984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98E7C98-C762-45F5-8B27-70C3824737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34C42D-4D84-4705-9666-7ADE904D1A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542b66-be90-4ea2-9bb2-b25b806b2984"/>
    <ds:schemaRef ds:uri="20f6cbf1-5f90-4908-b26f-e717de8939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726</TotalTime>
  <Words>0</Words>
  <Application>Microsoft Office PowerPoint</Application>
  <PresentationFormat>사용자 지정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지하람</dc:creator>
  <cp:lastModifiedBy>MAIN</cp:lastModifiedBy>
  <cp:revision>7</cp:revision>
  <cp:lastPrinted>2022-07-15T07:36:19Z</cp:lastPrinted>
  <dcterms:created xsi:type="dcterms:W3CDTF">2022-06-19T04:01:26Z</dcterms:created>
  <dcterms:modified xsi:type="dcterms:W3CDTF">2022-07-15T07:47:12Z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0x010100316F0BEBFAA1EF43A5F747C876E5B158</vt:lpwstr>
  </property>
</Properties>
</file>