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019" r:id="rId5"/>
    <p:sldMasterId id="2147488037" r:id="rId6"/>
    <p:sldMasterId id="2147488145" r:id="rId7"/>
    <p:sldMasterId id="2147488253" r:id="rId8"/>
  </p:sldMasterIdLst>
  <p:notesMasterIdLst>
    <p:notesMasterId r:id="rId48"/>
  </p:notesMasterIdLst>
  <p:sldIdLst>
    <p:sldId id="681" r:id="rId9"/>
    <p:sldId id="749" r:id="rId10"/>
    <p:sldId id="686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70" r:id="rId19"/>
    <p:sldId id="771" r:id="rId20"/>
    <p:sldId id="772" r:id="rId21"/>
    <p:sldId id="775" r:id="rId22"/>
    <p:sldId id="776" r:id="rId23"/>
    <p:sldId id="777" r:id="rId24"/>
    <p:sldId id="760" r:id="rId25"/>
    <p:sldId id="759" r:id="rId26"/>
    <p:sldId id="393" r:id="rId27"/>
    <p:sldId id="679" r:id="rId28"/>
    <p:sldId id="680" r:id="rId29"/>
    <p:sldId id="413" r:id="rId30"/>
    <p:sldId id="414" r:id="rId31"/>
    <p:sldId id="415" r:id="rId32"/>
    <p:sldId id="416" r:id="rId33"/>
    <p:sldId id="700" r:id="rId34"/>
    <p:sldId id="701" r:id="rId35"/>
    <p:sldId id="359" r:id="rId36"/>
    <p:sldId id="533" r:id="rId37"/>
    <p:sldId id="394" r:id="rId38"/>
    <p:sldId id="332" r:id="rId39"/>
    <p:sldId id="333" r:id="rId40"/>
    <p:sldId id="334" r:id="rId41"/>
    <p:sldId id="335" r:id="rId42"/>
    <p:sldId id="338" r:id="rId43"/>
    <p:sldId id="329" r:id="rId44"/>
    <p:sldId id="330" r:id="rId45"/>
    <p:sldId id="331" r:id="rId46"/>
    <p:sldId id="336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CC"/>
    <a:srgbClr val="FF51CC"/>
    <a:srgbClr val="0000CC"/>
    <a:srgbClr val="CCFF66"/>
    <a:srgbClr val="ED4D05"/>
    <a:srgbClr val="FF0000"/>
    <a:srgbClr val="FFFF85"/>
    <a:srgbClr val="FFFFFF"/>
    <a:srgbClr val="1BB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6" autoAdjust="0"/>
    <p:restoredTop sz="94700" autoAdjust="0"/>
  </p:normalViewPr>
  <p:slideViewPr>
    <p:cSldViewPr snapToGrid="0">
      <p:cViewPr>
        <p:scale>
          <a:sx n="59" d="100"/>
          <a:sy n="59" d="100"/>
        </p:scale>
        <p:origin x="1566" y="12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4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78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6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4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2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1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0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3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3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2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127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940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565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010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38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130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59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921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55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2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657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799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16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602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63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6350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6617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3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5516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2739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2476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351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3966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2754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550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138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736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71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6801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2527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19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46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44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6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06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07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4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45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80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74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461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87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4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95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83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44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67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52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728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31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112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51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835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81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868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95661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57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3101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417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07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94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754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10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427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9927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  <p:sldLayoutId id="2147488031" r:id="rId12"/>
    <p:sldLayoutId id="2147488032" r:id="rId13"/>
    <p:sldLayoutId id="2147488033" r:id="rId14"/>
    <p:sldLayoutId id="2147488034" r:id="rId15"/>
    <p:sldLayoutId id="2147488035" r:id="rId16"/>
    <p:sldLayoutId id="214748803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2022-10-22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25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38" r:id="rId1"/>
    <p:sldLayoutId id="2147488039" r:id="rId2"/>
    <p:sldLayoutId id="2147488040" r:id="rId3"/>
    <p:sldLayoutId id="2147488041" r:id="rId4"/>
    <p:sldLayoutId id="2147488042" r:id="rId5"/>
    <p:sldLayoutId id="2147488043" r:id="rId6"/>
    <p:sldLayoutId id="2147488044" r:id="rId7"/>
    <p:sldLayoutId id="2147488045" r:id="rId8"/>
    <p:sldLayoutId id="2147488046" r:id="rId9"/>
    <p:sldLayoutId id="2147488047" r:id="rId10"/>
    <p:sldLayoutId id="2147488048" r:id="rId11"/>
    <p:sldLayoutId id="2147488049" r:id="rId12"/>
    <p:sldLayoutId id="2147488050" r:id="rId13"/>
    <p:sldLayoutId id="2147488051" r:id="rId14"/>
    <p:sldLayoutId id="2147488052" r:id="rId15"/>
    <p:sldLayoutId id="2147488053" r:id="rId16"/>
    <p:sldLayoutId id="214748805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2022-10-22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00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46" r:id="rId1"/>
    <p:sldLayoutId id="2147488147" r:id="rId2"/>
    <p:sldLayoutId id="2147488148" r:id="rId3"/>
    <p:sldLayoutId id="2147488149" r:id="rId4"/>
    <p:sldLayoutId id="2147488150" r:id="rId5"/>
    <p:sldLayoutId id="2147488151" r:id="rId6"/>
    <p:sldLayoutId id="2147488152" r:id="rId7"/>
    <p:sldLayoutId id="2147488153" r:id="rId8"/>
    <p:sldLayoutId id="2147488154" r:id="rId9"/>
    <p:sldLayoutId id="2147488155" r:id="rId10"/>
    <p:sldLayoutId id="2147488156" r:id="rId11"/>
    <p:sldLayoutId id="2147488157" r:id="rId12"/>
    <p:sldLayoutId id="2147488158" r:id="rId13"/>
    <p:sldLayoutId id="2147488159" r:id="rId14"/>
    <p:sldLayoutId id="2147488160" r:id="rId15"/>
    <p:sldLayoutId id="2147488161" r:id="rId16"/>
    <p:sldLayoutId id="214748816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2022-10-22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566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4" r:id="rId1"/>
    <p:sldLayoutId id="2147488255" r:id="rId2"/>
    <p:sldLayoutId id="2147488256" r:id="rId3"/>
    <p:sldLayoutId id="2147488257" r:id="rId4"/>
    <p:sldLayoutId id="2147488258" r:id="rId5"/>
    <p:sldLayoutId id="2147488259" r:id="rId6"/>
    <p:sldLayoutId id="2147488260" r:id="rId7"/>
    <p:sldLayoutId id="2147488261" r:id="rId8"/>
    <p:sldLayoutId id="2147488262" r:id="rId9"/>
    <p:sldLayoutId id="2147488263" r:id="rId10"/>
    <p:sldLayoutId id="2147488264" r:id="rId11"/>
    <p:sldLayoutId id="2147488265" r:id="rId12"/>
    <p:sldLayoutId id="2147488266" r:id="rId13"/>
    <p:sldLayoutId id="2147488267" r:id="rId14"/>
    <p:sldLayoutId id="2147488268" r:id="rId15"/>
    <p:sldLayoutId id="2147488269" r:id="rId16"/>
    <p:sldLayoutId id="214748827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328" y="1392284"/>
            <a:ext cx="9677649" cy="321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3~4</a:t>
            </a:r>
            <a:r>
              <a:rPr lang="ko-KR" alt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 영상</a:t>
            </a:r>
            <a:endParaRPr lang="en-US" altLang="ko-KR" sz="1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8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반짝반짝 예수님별 </a:t>
            </a:r>
            <a:endParaRPr lang="en-US" altLang="ko-KR" sz="8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68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591" y="1392284"/>
            <a:ext cx="7475123" cy="321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5~6</a:t>
            </a:r>
            <a:r>
              <a:rPr lang="ko-KR" alt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 영상</a:t>
            </a:r>
            <a:endParaRPr lang="en-US" altLang="ko-KR" sz="1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8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성탄절 차차</a:t>
            </a:r>
            <a:endParaRPr lang="en-US" altLang="ko-KR" sz="8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1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8736" y="1392284"/>
            <a:ext cx="6038833" cy="321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ko-KR" alt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 영상</a:t>
            </a:r>
            <a:endParaRPr lang="en-US" altLang="ko-KR" sz="1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8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난 기다려요</a:t>
            </a:r>
            <a:endParaRPr lang="en-US" altLang="ko-KR" sz="8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7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하얀 눈송이 </a:t>
            </a:r>
            <a:r>
              <a:rPr lang="en-US" altLang="ko-KR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빨간 산타클로스</a:t>
            </a:r>
            <a:r>
              <a:rPr lang="en-US" altLang="ko-KR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멋진 장난감  </a:t>
            </a:r>
            <a:r>
              <a:rPr lang="en-US" altLang="ko-KR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54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기다려요 </a:t>
            </a: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아기 예수님을</a:t>
            </a:r>
            <a:endParaRPr lang="en-US" altLang="ko-KR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08974" y="2143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86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하얀 눈송이  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빨간 산타클로스  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기다리나요 </a:t>
            </a:r>
            <a:r>
              <a:rPr lang="ko-KR" altLang="en-US" sz="5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멋진장난감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아니아니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기다려요 난 아기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</a:t>
            </a:r>
            <a:endParaRPr lang="en-US" altLang="ko-KR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74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위해 </a:t>
            </a:r>
            <a:endParaRPr lang="en-US" altLang="ko-KR" sz="5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땅에 오신 하나님의 사랑하는 아들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기다려요 난 아기 예수님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내가 가장 사랑하는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분</a:t>
            </a:r>
            <a:endParaRPr lang="ko-KR" altLang="en-US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23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나는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기다려요 아기 예수님을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위해 이 땅에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오신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온 세상을 구원하신 왕</a:t>
            </a:r>
            <a:endParaRPr lang="en-US" altLang="ko-KR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24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연약하여도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지식 부족하여도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특별하지 않아도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말 잘하지 못해도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08974" y="2143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</a:t>
            </a:r>
            <a:r>
              <a:rPr lang="en-US" altLang="ko-KR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부르심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045" y="1471492"/>
            <a:ext cx="3851185" cy="45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715665"/>
            <a:ext cx="12191999" cy="5592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하나님이 날 부르시면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날 원하시면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주님과 함께</a:t>
            </a:r>
            <a:r>
              <a:rPr lang="en-US" altLang="ko-KR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담대히 나아가리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04" y="778819"/>
            <a:ext cx="3853006" cy="45723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85" y="5228949"/>
            <a:ext cx="3152226" cy="140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64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5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1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19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10965" y="905322"/>
            <a:ext cx="11404315" cy="5485204"/>
          </a:xfrm>
          <a:prstGeom prst="roundRect">
            <a:avLst>
              <a:gd name="adj" fmla="val 17444"/>
            </a:avLst>
          </a:prstGeom>
          <a:solidFill>
            <a:schemeClr val="tx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36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44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44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0305" y="191792"/>
            <a:ext cx="5125634" cy="1123712"/>
          </a:xfrm>
          <a:prstGeom prst="flowChartAlternateProcess">
            <a:avLst/>
          </a:prstGeom>
          <a:solidFill>
            <a:schemeClr val="bg1">
              <a:lumMod val="95000"/>
              <a:lumOff val="5000"/>
            </a:schemeClr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en-US" altLang="ko-KR" sz="60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10</a:t>
            </a:r>
            <a:r>
              <a:rPr lang="ko-KR" altLang="en-US" sz="60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월 암송말씀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2350" y="1725686"/>
            <a:ext cx="10486369" cy="44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200" dirty="0" smtClean="0">
                <a:solidFill>
                  <a:srgbClr val="FF51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예수께서  이르시되</a:t>
            </a:r>
            <a:endParaRPr lang="en-US" altLang="ko-KR" sz="5200" dirty="0" smtClean="0">
              <a:solidFill>
                <a:srgbClr val="FF51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rgbClr val="0066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내가 곧 길이요  진리요 생명이니</a:t>
            </a:r>
            <a:endParaRPr lang="en-US" altLang="ko-KR" sz="5200" dirty="0" smtClean="0">
              <a:solidFill>
                <a:srgbClr val="0066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나로 말미암지 않고는</a:t>
            </a:r>
            <a:endParaRPr lang="en-US" altLang="ko-KR" sz="52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아버지께로 올 자가 없느니라</a:t>
            </a:r>
            <a:endParaRPr lang="en-US" altLang="ko-KR" sz="52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800" dirty="0" smtClean="0">
                <a:solidFill>
                  <a:schemeClr val="bg1"/>
                </a:solidFill>
              </a:rPr>
              <a:t>                                     </a:t>
            </a:r>
          </a:p>
          <a:p>
            <a:r>
              <a:rPr lang="en-US" altLang="ko-KR" sz="4000" dirty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bg1"/>
                </a:solidFill>
              </a:rPr>
              <a:t>             </a:t>
            </a:r>
            <a:r>
              <a:rPr lang="ko-KR" altLang="en-US" sz="4000" dirty="0" smtClean="0">
                <a:solidFill>
                  <a:schemeClr val="bg1"/>
                </a:solidFill>
              </a:rPr>
              <a:t>요한복음 </a:t>
            </a:r>
            <a:r>
              <a:rPr lang="en-US" altLang="ko-KR" sz="4000" dirty="0" smtClean="0">
                <a:solidFill>
                  <a:schemeClr val="bg1"/>
                </a:solidFill>
              </a:rPr>
              <a:t>14</a:t>
            </a:r>
            <a:r>
              <a:rPr lang="ko-KR" altLang="en-US" sz="4000" dirty="0" smtClean="0">
                <a:solidFill>
                  <a:schemeClr val="bg1"/>
                </a:solidFill>
              </a:rPr>
              <a:t>장 </a:t>
            </a:r>
            <a:r>
              <a:rPr lang="en-US" altLang="ko-KR" sz="4000" dirty="0" smtClean="0">
                <a:solidFill>
                  <a:schemeClr val="bg1"/>
                </a:solidFill>
              </a:rPr>
              <a:t>6</a:t>
            </a:r>
            <a:r>
              <a:rPr lang="ko-KR" altLang="en-US" sz="4000" dirty="0" smtClean="0">
                <a:solidFill>
                  <a:schemeClr val="bg1"/>
                </a:solidFill>
              </a:rPr>
              <a:t>절 말씀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579995" y="971877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돈으로 못가요 하나님 나라 </a:t>
            </a:r>
            <a:endParaRPr lang="en-US" altLang="ko-KR" sz="7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힘으로도 못가요 하나님 나라</a:t>
            </a:r>
            <a:endParaRPr lang="en-US" altLang="ko-KR" sz="7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endParaRPr lang="en-US" altLang="ko-KR" sz="7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08974" y="2143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돈으로 못가요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5054" t="6754" r="5210" b="3730"/>
          <a:stretch/>
        </p:blipFill>
        <p:spPr>
          <a:xfrm>
            <a:off x="3054144" y="4287696"/>
            <a:ext cx="2342045" cy="234814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82" y="4117398"/>
            <a:ext cx="2525704" cy="25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537271" y="715665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거듭나면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믿음으로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91" y="4263192"/>
            <a:ext cx="3251411" cy="24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571758" y="593853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벼슬로도 못가요 하나님 </a:t>
            </a: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나라</a:t>
            </a:r>
            <a:endParaRPr lang="en-US" altLang="ko-KR" sz="66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지식으로 못가요</a:t>
            </a:r>
            <a:r>
              <a:rPr lang="en-US" altLang="ko-KR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</a:t>
            </a: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324" y="3677916"/>
            <a:ext cx="6039913" cy="3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580465" y="697125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거듭나면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믿음으로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0679" t="25891" r="42549" b="33591"/>
          <a:stretch/>
        </p:blipFill>
        <p:spPr>
          <a:xfrm>
            <a:off x="4097215" y="3787535"/>
            <a:ext cx="4797767" cy="29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606927" y="426799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어여뻐도 </a:t>
            </a:r>
            <a:r>
              <a:rPr lang="ko-KR" altLang="en-US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못가요 하나님 </a:t>
            </a: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나라</a:t>
            </a:r>
            <a:endParaRPr lang="en-US" altLang="ko-KR" sz="66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맘 착해도 못가요</a:t>
            </a:r>
            <a:r>
              <a:rPr lang="en-US" altLang="ko-KR" sz="66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11" y="3850298"/>
            <a:ext cx="3582866" cy="31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580465" y="697125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거듭나면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믿음으로 가는나라 하나님 나라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0679" t="25891" r="42549" b="33591"/>
          <a:stretch/>
        </p:blipFill>
        <p:spPr>
          <a:xfrm>
            <a:off x="4097215" y="3787535"/>
            <a:ext cx="4797767" cy="29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2_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8.xml><?xml version="1.0" encoding="utf-8"?>
<a:theme xmlns:a="http://schemas.openxmlformats.org/drawingml/2006/main" name="이온(회의실)">
  <a:themeElements>
    <a:clrScheme name="이온(회의실)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이온(회의실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(회의실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5389</TotalTime>
  <Words>428</Words>
  <Application>Microsoft Office PowerPoint</Application>
  <PresentationFormat>와이드스크린</PresentationFormat>
  <Paragraphs>140</Paragraphs>
  <Slides>39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39</vt:i4>
      </vt:variant>
    </vt:vector>
  </HeadingPairs>
  <TitlesOfParts>
    <vt:vector size="60" baseType="lpstr"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Narkisim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이온</vt:lpstr>
      <vt:lpstr>1_이온</vt:lpstr>
      <vt:lpstr>2_슬라이스</vt:lpstr>
      <vt:lpstr>이온(회의실)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953</cp:revision>
  <dcterms:created xsi:type="dcterms:W3CDTF">2021-01-04T13:13:52Z</dcterms:created>
  <dcterms:modified xsi:type="dcterms:W3CDTF">2022-10-22T11:48:26Z</dcterms:modified>
</cp:coreProperties>
</file>