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9331" r:id="rId5"/>
    <p:sldMasterId id="2147489622" r:id="rId6"/>
    <p:sldMasterId id="2147490253" r:id="rId7"/>
    <p:sldMasterId id="2147490272" r:id="rId8"/>
    <p:sldMasterId id="2147490284" r:id="rId9"/>
  </p:sldMasterIdLst>
  <p:notesMasterIdLst>
    <p:notesMasterId r:id="rId59"/>
  </p:notesMasterIdLst>
  <p:sldIdLst>
    <p:sldId id="681" r:id="rId10"/>
    <p:sldId id="925" r:id="rId11"/>
    <p:sldId id="1063" r:id="rId12"/>
    <p:sldId id="1036" r:id="rId13"/>
    <p:sldId id="1017" r:id="rId14"/>
    <p:sldId id="1048" r:id="rId15"/>
    <p:sldId id="1049" r:id="rId16"/>
    <p:sldId id="2190" r:id="rId17"/>
    <p:sldId id="263" r:id="rId18"/>
    <p:sldId id="1021" r:id="rId19"/>
    <p:sldId id="1022" r:id="rId20"/>
    <p:sldId id="1023" r:id="rId21"/>
    <p:sldId id="1024" r:id="rId22"/>
    <p:sldId id="1025" r:id="rId23"/>
    <p:sldId id="256" r:id="rId24"/>
    <p:sldId id="257" r:id="rId25"/>
    <p:sldId id="258" r:id="rId26"/>
    <p:sldId id="264" r:id="rId27"/>
    <p:sldId id="259" r:id="rId28"/>
    <p:sldId id="2191" r:id="rId29"/>
    <p:sldId id="1035" r:id="rId30"/>
    <p:sldId id="1031" r:id="rId31"/>
    <p:sldId id="2192" r:id="rId32"/>
    <p:sldId id="2193" r:id="rId33"/>
    <p:sldId id="393" r:id="rId34"/>
    <p:sldId id="1057" r:id="rId35"/>
    <p:sldId id="1058" r:id="rId36"/>
    <p:sldId id="1059" r:id="rId37"/>
    <p:sldId id="413" r:id="rId38"/>
    <p:sldId id="414" r:id="rId39"/>
    <p:sldId id="416" r:id="rId40"/>
    <p:sldId id="1052" r:id="rId41"/>
    <p:sldId id="1053" r:id="rId42"/>
    <p:sldId id="1054" r:id="rId43"/>
    <p:sldId id="1055" r:id="rId44"/>
    <p:sldId id="1056" r:id="rId45"/>
    <p:sldId id="359" r:id="rId46"/>
    <p:sldId id="533" r:id="rId47"/>
    <p:sldId id="941" r:id="rId48"/>
    <p:sldId id="332" r:id="rId49"/>
    <p:sldId id="333" r:id="rId50"/>
    <p:sldId id="415" r:id="rId51"/>
    <p:sldId id="334" r:id="rId52"/>
    <p:sldId id="335" r:id="rId53"/>
    <p:sldId id="338" r:id="rId54"/>
    <p:sldId id="329" r:id="rId55"/>
    <p:sldId id="330" r:id="rId56"/>
    <p:sldId id="331" r:id="rId57"/>
    <p:sldId id="336" r:id="rId5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51CC"/>
    <a:srgbClr val="0000CC"/>
    <a:srgbClr val="3737FF"/>
    <a:srgbClr val="020202"/>
    <a:srgbClr val="4806BE"/>
    <a:srgbClr val="FFFFCC"/>
    <a:srgbClr val="000000"/>
    <a:srgbClr val="FFFF8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 autoAdjust="0"/>
    <p:restoredTop sz="94657" autoAdjust="0"/>
  </p:normalViewPr>
  <p:slideViewPr>
    <p:cSldViewPr snapToGrid="0">
      <p:cViewPr varScale="1">
        <p:scale>
          <a:sx n="104" d="100"/>
          <a:sy n="104" d="100"/>
        </p:scale>
        <p:origin x="67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63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7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78026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95223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38833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AC86FA-5249-6EE8-F944-8975A2842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F57393-C8BF-C7B1-B634-0F018B47A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081A5F-B8C4-55A2-3FA4-B00492292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8E4AB-76F5-4C26-A654-3D793F4CFE3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69895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6C0068-0382-E618-ADD4-9815B39864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F8BDC2-5C79-35BC-2BF8-471A22EA99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487E23-28C2-84F0-C2A4-03A28DC08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F423E7-CECA-4CCD-AF6A-D0B90A15F7B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8808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9FD4A8-B39B-3A37-EF62-291FCF052C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BE45A-D1BB-890D-EF0A-FF6947F31F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CD5A5D-8458-53A3-3729-014270965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73507-9D27-4ACE-96F3-FBF41780C9C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669329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F00945-2A5E-06CB-D8B5-3D76F1E574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67FEC4-D8B8-FEA2-CFFD-1F5653F7F2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F0FCD8-3F5D-24F6-1D9F-B58FA0C16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6C037-D16C-41E2-A592-CA8EDF01BBF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670272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360FCBE-4C89-0914-C291-6C189BB705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B4F008-7B65-3A0F-CD84-1479181C5A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F1EB70-93C7-94B3-3BA7-54DB3C227F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9F49AD-8BEF-42CF-B801-8EA68278775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295890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9436FB-EB32-5FF8-AC2D-6CA8255E39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558DADC-D160-7923-99C8-E79DAEE3B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DB19DE-9C48-3685-D78C-94303674F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A3B3A-37CA-424F-B58D-3315A832865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014199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3DBBCB1-14E3-8190-C360-97AA0F813F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372FB2-81CE-D3EB-8DAB-BFA56CCB27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E6F1D3-D24E-3AE9-1AA2-BF6A36AA73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0B513-8035-4695-AA62-BFEB95E86FD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0686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8BD899-DF89-6410-73B9-447D85D591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F60E0-7CC8-A304-BCF2-2330A7049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48F6D-A425-2993-925A-AFC0472B6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6ABC8A-46E0-4584-8357-9FF95984345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76181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B101E6-587E-5DC6-A213-30209D041D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B560F-B6D0-41EC-56BB-1F53BAE4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50DFD2-3A5C-91C9-0D92-9D0189571A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2B32D3-8DBC-4279-BB63-6A70AFCF09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09612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CA672D-5E4F-A197-021F-AC636D064F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6D0354-8B93-9646-6839-116208577C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2BAFFC-15E4-B9A0-0E54-F640602798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F5860-7942-477C-9120-95FCFE41EB2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17103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9883E9-179B-C682-F8AD-FB5D5D2E3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EAAD91-C273-C734-17AE-CA64038F23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D3D22E-E541-0A13-E4B7-7C2B1CB8B6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B89876-83E7-4D49-95E1-04B376DE929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77686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9787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05547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790185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17279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122208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436325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1244256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0755798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2962405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3512438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3237900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8931791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269600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4479119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692914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5075265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977506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898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18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70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93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85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019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6728855" y="3518807"/>
            <a:ext cx="3777343" cy="10205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11219213" y="0"/>
            <a:ext cx="842160" cy="6776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9" y="412298"/>
            <a:ext cx="963385" cy="722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3161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3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639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699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648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329107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9880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7091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8388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76695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03577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426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12282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0220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91152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94927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696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42846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16303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27637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9556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252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B181-59B2-4D52-8DF7-23C5F3647393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EF91-DE0B-4FF0-934E-BE6DC1D76D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2401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050233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99015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2168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0150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71289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72574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57113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99894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027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83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  <p:sldLayoutId id="2147490051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  <p:sldLayoutId id="214749005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8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950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32" r:id="rId1"/>
    <p:sldLayoutId id="2147489333" r:id="rId2"/>
    <p:sldLayoutId id="2147489334" r:id="rId3"/>
    <p:sldLayoutId id="2147489335" r:id="rId4"/>
    <p:sldLayoutId id="2147489336" r:id="rId5"/>
    <p:sldLayoutId id="2147489337" r:id="rId6"/>
    <p:sldLayoutId id="2147489338" r:id="rId7"/>
    <p:sldLayoutId id="2147489339" r:id="rId8"/>
    <p:sldLayoutId id="2147489340" r:id="rId9"/>
    <p:sldLayoutId id="2147489341" r:id="rId10"/>
    <p:sldLayoutId id="2147489342" r:id="rId11"/>
    <p:sldLayoutId id="2147489343" r:id="rId12"/>
    <p:sldLayoutId id="2147489344" r:id="rId13"/>
    <p:sldLayoutId id="2147489345" r:id="rId14"/>
    <p:sldLayoutId id="2147489346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2023-09-14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5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23" r:id="rId1"/>
    <p:sldLayoutId id="2147489624" r:id="rId2"/>
    <p:sldLayoutId id="2147489625" r:id="rId3"/>
    <p:sldLayoutId id="2147489626" r:id="rId4"/>
    <p:sldLayoutId id="2147489627" r:id="rId5"/>
    <p:sldLayoutId id="2147489628" r:id="rId6"/>
    <p:sldLayoutId id="2147489629" r:id="rId7"/>
    <p:sldLayoutId id="2147489630" r:id="rId8"/>
    <p:sldLayoutId id="2147489631" r:id="rId9"/>
    <p:sldLayoutId id="2147489632" r:id="rId10"/>
    <p:sldLayoutId id="2147489633" r:id="rId11"/>
    <p:sldLayoutId id="2147489953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2023-09-14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8840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0254" r:id="rId1"/>
    <p:sldLayoutId id="2147490255" r:id="rId2"/>
    <p:sldLayoutId id="2147490256" r:id="rId3"/>
    <p:sldLayoutId id="2147490257" r:id="rId4"/>
    <p:sldLayoutId id="2147490258" r:id="rId5"/>
    <p:sldLayoutId id="2147490259" r:id="rId6"/>
    <p:sldLayoutId id="2147490260" r:id="rId7"/>
    <p:sldLayoutId id="2147490261" r:id="rId8"/>
    <p:sldLayoutId id="2147490262" r:id="rId9"/>
    <p:sldLayoutId id="2147490263" r:id="rId10"/>
    <p:sldLayoutId id="2147490264" r:id="rId11"/>
    <p:sldLayoutId id="2147490265" r:id="rId12"/>
    <p:sldLayoutId id="2147490266" r:id="rId13"/>
    <p:sldLayoutId id="2147490267" r:id="rId14"/>
    <p:sldLayoutId id="2147490268" r:id="rId15"/>
    <p:sldLayoutId id="2147490269" r:id="rId16"/>
    <p:sldLayoutId id="2147490270" r:id="rId17"/>
    <p:sldLayoutId id="2147490271" r:id="rId18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94FE4-8707-4357-B9DE-227A7FAF8F2D}" type="datetimeFigureOut">
              <a:rPr lang="ko-KR" altLang="en-US" smtClean="0"/>
              <a:t>2023-09-14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1DA79-0883-4D16-B6AA-FE0660C3E1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475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73" r:id="rId1"/>
    <p:sldLayoutId id="2147490274" r:id="rId2"/>
    <p:sldLayoutId id="2147490275" r:id="rId3"/>
    <p:sldLayoutId id="2147490276" r:id="rId4"/>
    <p:sldLayoutId id="2147490277" r:id="rId5"/>
    <p:sldLayoutId id="2147490278" r:id="rId6"/>
    <p:sldLayoutId id="2147490279" r:id="rId7"/>
    <p:sldLayoutId id="2147490280" r:id="rId8"/>
    <p:sldLayoutId id="2147490281" r:id="rId9"/>
    <p:sldLayoutId id="2147490282" r:id="rId10"/>
    <p:sldLayoutId id="21474902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5870D9-F777-2B44-6896-CBE4584F8F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3A2D05-2B87-5528-5FC8-218FE61E9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9EDD671-85E2-376C-C07C-EA6A7614EF0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 smtClean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67BE0BE-935C-FB80-6D86-6A32DD3EE2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 smtClean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FD82F37-F33F-25D7-AE72-2E901DD0D8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fld id="{0890CAF9-8600-4D94-8397-1116161EC93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8139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85" r:id="rId1"/>
    <p:sldLayoutId id="2147490286" r:id="rId2"/>
    <p:sldLayoutId id="2147490287" r:id="rId3"/>
    <p:sldLayoutId id="2147490288" r:id="rId4"/>
    <p:sldLayoutId id="2147490289" r:id="rId5"/>
    <p:sldLayoutId id="2147490290" r:id="rId6"/>
    <p:sldLayoutId id="2147490291" r:id="rId7"/>
    <p:sldLayoutId id="2147490292" r:id="rId8"/>
    <p:sldLayoutId id="2147490293" r:id="rId9"/>
    <p:sldLayoutId id="2147490294" r:id="rId10"/>
    <p:sldLayoutId id="2147490295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직사각형 5"/>
          <p:cNvSpPr/>
          <p:nvPr/>
        </p:nvSpPr>
        <p:spPr>
          <a:xfrm>
            <a:off x="0" y="811995"/>
            <a:ext cx="12192000" cy="53216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286849" y="1463746"/>
            <a:ext cx="9405257" cy="4018121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err="1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유치부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주일예배 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39_레이어 6.jpg" descr="2023 _0039_레이어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985975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38_레이어 7.jpg" descr="2023 _0038_레이어 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6759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37_레이어 8.jpg" descr="2023 _0037_레이어 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02760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36_레이어 9.jpg" descr="2023 _0036_레이어 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67063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73400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4">
            <a:extLst>
              <a:ext uri="{FF2B5EF4-FFF2-40B4-BE49-F238E27FC236}">
                <a16:creationId xmlns:a16="http://schemas.microsoft.com/office/drawing/2014/main" id="{6B6DF3C3-4CFA-F059-EF26-6FD095215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46" y="369454"/>
            <a:ext cx="11748654" cy="4354945"/>
          </a:xfrm>
          <a:prstGeom prst="roundRect">
            <a:avLst>
              <a:gd name="adj" fmla="val 16667"/>
            </a:avLst>
          </a:prstGeom>
          <a:solidFill>
            <a:schemeClr val="tx2">
              <a:alpha val="52940"/>
            </a:schemeClr>
          </a:solidFill>
          <a:ln w="762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6291A629-5436-0653-3C44-B8C2F49E74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29673" y="511968"/>
            <a:ext cx="11573164" cy="3960813"/>
          </a:xfrm>
        </p:spPr>
        <p:txBody>
          <a:bodyPr anchor="ctr"/>
          <a:lstStyle/>
          <a:p>
            <a:pPr algn="l" eaLnBrk="1" hangingPunct="1"/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제 일은 하나님 앞에 </a:t>
            </a: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     </a:t>
            </a: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     </a:t>
            </a:r>
            <a:r>
              <a:rPr lang="ko-KR" altLang="en-US" sz="5400" dirty="0" err="1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다른신을</a:t>
            </a: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 </a:t>
            </a:r>
            <a:r>
              <a:rPr lang="ko-KR" altLang="en-US" sz="5400" dirty="0" err="1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두지말라</a:t>
            </a: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제 이는 </a:t>
            </a:r>
            <a:r>
              <a:rPr lang="ko-KR" altLang="en-US" sz="5400" dirty="0" err="1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우상앞에</a:t>
            </a: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 절하지 말라</a:t>
            </a:r>
            <a:endParaRPr lang="en-US" altLang="ko-KR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3">
            <a:extLst>
              <a:ext uri="{FF2B5EF4-FFF2-40B4-BE49-F238E27FC236}">
                <a16:creationId xmlns:a16="http://schemas.microsoft.com/office/drawing/2014/main" id="{3FB9F3E7-AAB7-C257-FDDD-27D6F8812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63" y="195696"/>
            <a:ext cx="11628581" cy="4464050"/>
          </a:xfrm>
          <a:prstGeom prst="roundRect">
            <a:avLst>
              <a:gd name="adj" fmla="val 16667"/>
            </a:avLst>
          </a:prstGeom>
          <a:solidFill>
            <a:schemeClr val="tx2">
              <a:alpha val="69019"/>
            </a:schemeClr>
          </a:solidFill>
          <a:ln w="762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580E382B-D52C-6D17-357C-045E514784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38909" y="404813"/>
            <a:ext cx="11185235" cy="3960812"/>
          </a:xfrm>
        </p:spPr>
        <p:txBody>
          <a:bodyPr anchor="ctr"/>
          <a:lstStyle/>
          <a:p>
            <a:pPr algn="l" eaLnBrk="1" hangingPunct="1">
              <a:lnSpc>
                <a:spcPct val="110000"/>
              </a:lnSpc>
            </a:pP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제 삼은 하나님을</a:t>
            </a:r>
            <a: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 </a:t>
            </a: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욕되게 하지 말라</a:t>
            </a: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제 사는 주일을 거룩하게 지키라</a:t>
            </a:r>
            <a:endParaRPr lang="ko-KR" altLang="en-US" sz="5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9615D45-0F11-84F8-9987-F58CD96EF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09" y="223838"/>
            <a:ext cx="11628580" cy="4464050"/>
          </a:xfrm>
          <a:prstGeom prst="roundRect">
            <a:avLst>
              <a:gd name="adj" fmla="val 16667"/>
            </a:avLst>
          </a:prstGeom>
          <a:solidFill>
            <a:schemeClr val="tx2">
              <a:alpha val="69019"/>
            </a:schemeClr>
          </a:solidFill>
          <a:ln w="762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 sz="1100">
              <a:solidFill>
                <a:srgbClr val="000000"/>
              </a:solidFill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9340F92-C9E6-2F1E-EABB-A70F266B3E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06400" y="475456"/>
            <a:ext cx="11628581" cy="3960813"/>
          </a:xfrm>
        </p:spPr>
        <p:txBody>
          <a:bodyPr anchor="ctr"/>
          <a:lstStyle/>
          <a:p>
            <a:pPr algn="l" eaLnBrk="1" hangingPunct="1">
              <a:lnSpc>
                <a:spcPct val="110000"/>
              </a:lnSpc>
            </a:pP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제 오는 엄마아빠를 착하게 도와주라</a:t>
            </a: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제 육은 누구든지 미워하지 말라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>
            <a:extLst>
              <a:ext uri="{FF2B5EF4-FFF2-40B4-BE49-F238E27FC236}">
                <a16:creationId xmlns:a16="http://schemas.microsoft.com/office/drawing/2014/main" id="{8B426EBD-50E3-A397-0DA2-64451C623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334240"/>
            <a:ext cx="11684000" cy="4464050"/>
          </a:xfrm>
          <a:prstGeom prst="roundRect">
            <a:avLst>
              <a:gd name="adj" fmla="val 16667"/>
            </a:avLst>
          </a:prstGeom>
          <a:solidFill>
            <a:schemeClr val="tx2">
              <a:alpha val="69019"/>
            </a:schemeClr>
          </a:solidFill>
          <a:ln w="762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DADEE2B-64BF-4AF3-F04B-2C23D8A7F8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29673" y="511176"/>
            <a:ext cx="10991271" cy="3960813"/>
          </a:xfrm>
        </p:spPr>
        <p:txBody>
          <a:bodyPr anchor="ctr"/>
          <a:lstStyle/>
          <a:p>
            <a:pPr algn="l" eaLnBrk="1" hangingPunct="1">
              <a:lnSpc>
                <a:spcPct val="110000"/>
              </a:lnSpc>
            </a:pP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제 칠은 </a:t>
            </a:r>
            <a:r>
              <a:rPr lang="ko-KR" altLang="en-US" sz="5400" dirty="0" err="1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하나님앞에</a:t>
            </a:r>
            <a: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 </a:t>
            </a: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간음하지 말라</a:t>
            </a: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제 팔은 친구물건을 훔치지 말라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>
            <a:extLst>
              <a:ext uri="{FF2B5EF4-FFF2-40B4-BE49-F238E27FC236}">
                <a16:creationId xmlns:a16="http://schemas.microsoft.com/office/drawing/2014/main" id="{001F7A47-E5B6-2D1F-3F3C-B0CE0269C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3" y="260350"/>
            <a:ext cx="11785600" cy="4464050"/>
          </a:xfrm>
          <a:prstGeom prst="roundRect">
            <a:avLst>
              <a:gd name="adj" fmla="val 16667"/>
            </a:avLst>
          </a:prstGeom>
          <a:solidFill>
            <a:schemeClr val="tx2">
              <a:alpha val="69019"/>
            </a:schemeClr>
          </a:solidFill>
          <a:ln w="762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0B0E92B-DA79-D23D-17D8-54A4372AD4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63419" y="476251"/>
            <a:ext cx="11055926" cy="3960813"/>
          </a:xfrm>
        </p:spPr>
        <p:txBody>
          <a:bodyPr anchor="ctr"/>
          <a:lstStyle/>
          <a:p>
            <a:pPr algn="l" eaLnBrk="1" hangingPunct="1">
              <a:lnSpc>
                <a:spcPct val="110000"/>
              </a:lnSpc>
            </a:pP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제 구는 어디서나 거짓말 하지말라</a:t>
            </a: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제 십은 친구물건을 욕심내지 말라</a:t>
            </a:r>
            <a:endParaRPr lang="en-US" altLang="ko-KR" sz="5400" dirty="0">
              <a:solidFill>
                <a:schemeClr val="bg1"/>
              </a:solidFill>
              <a:latin typeface="Asia유치원B" pitchFamily="18" charset="-127"/>
              <a:ea typeface="Asia유치원B" pitchFamily="18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8619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extLst>
              <a:ext uri="{FF2B5EF4-FFF2-40B4-BE49-F238E27FC236}">
                <a16:creationId xmlns:a16="http://schemas.microsoft.com/office/drawing/2014/main" id="{FB392446-0F5A-91CD-CB6B-B210DBEA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82" y="260350"/>
            <a:ext cx="11684000" cy="4464050"/>
          </a:xfrm>
          <a:prstGeom prst="roundRect">
            <a:avLst>
              <a:gd name="adj" fmla="val 16667"/>
            </a:avLst>
          </a:prstGeom>
          <a:solidFill>
            <a:schemeClr val="tx2">
              <a:alpha val="69019"/>
            </a:schemeClr>
          </a:solidFill>
          <a:ln w="762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442B380-5D3F-BF48-517A-2B299FAA32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98764" y="511176"/>
            <a:ext cx="11443854" cy="3960813"/>
          </a:xfrm>
        </p:spPr>
        <p:txBody>
          <a:bodyPr anchor="ctr"/>
          <a:lstStyle/>
          <a:p>
            <a:pPr algn="l" eaLnBrk="1" hangingPunct="1">
              <a:lnSpc>
                <a:spcPct val="110000"/>
              </a:lnSpc>
            </a:pP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첫째는 </a:t>
            </a:r>
            <a:r>
              <a:rPr lang="ko-KR" altLang="en-US" sz="5400" dirty="0" err="1">
                <a:solidFill>
                  <a:srgbClr val="FF51CC"/>
                </a:solidFill>
                <a:latin typeface="Asia유치원B" pitchFamily="18" charset="-127"/>
                <a:ea typeface="Asia유치원B" pitchFamily="18" charset="-127"/>
              </a:rPr>
              <a:t>마음다해</a:t>
            </a:r>
            <a:r>
              <a:rPr lang="ko-KR" altLang="en-US" sz="5400" dirty="0">
                <a:solidFill>
                  <a:srgbClr val="FF51CC"/>
                </a:solidFill>
                <a:latin typeface="Asia유치원B" pitchFamily="18" charset="-127"/>
                <a:ea typeface="Asia유치원B" pitchFamily="18" charset="-127"/>
              </a:rPr>
              <a:t> 하나님 사랑하고</a:t>
            </a: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br>
              <a:rPr lang="en-US" altLang="ko-KR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Asia유치원B" pitchFamily="18" charset="-127"/>
                <a:ea typeface="Asia유치원B" pitchFamily="18" charset="-127"/>
              </a:rPr>
              <a:t>둘째는 </a:t>
            </a:r>
            <a:r>
              <a:rPr lang="ko-KR" altLang="en-US" sz="5400" dirty="0" err="1">
                <a:solidFill>
                  <a:srgbClr val="FFFF00"/>
                </a:solidFill>
                <a:latin typeface="Asia유치원B" pitchFamily="18" charset="-127"/>
                <a:ea typeface="Asia유치원B" pitchFamily="18" charset="-127"/>
              </a:rPr>
              <a:t>네이웃을</a:t>
            </a:r>
            <a:r>
              <a:rPr lang="ko-KR" altLang="en-US" sz="5400" dirty="0">
                <a:solidFill>
                  <a:srgbClr val="FFFF00"/>
                </a:solidFill>
                <a:latin typeface="Asia유치원B" pitchFamily="18" charset="-127"/>
                <a:ea typeface="Asia유치원B" pitchFamily="18" charset="-127"/>
              </a:rPr>
              <a:t> 네 몸같이 사랑하라</a:t>
            </a:r>
            <a:endParaRPr lang="en-US" altLang="ko-KR" sz="5400" dirty="0">
              <a:solidFill>
                <a:srgbClr val="FFFF00"/>
              </a:solidFill>
              <a:latin typeface="Asia유치원B" pitchFamily="18" charset="-127"/>
              <a:ea typeface="Asia유치원B" pitchFamily="18" charset="-12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84607" y="163662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>
                <a:solidFill>
                  <a:schemeClr val="tx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모세처럼 </a:t>
            </a:r>
            <a:r>
              <a:rPr lang="ko-KR" altLang="en-US" sz="5400" dirty="0" err="1">
                <a:solidFill>
                  <a:schemeClr val="tx1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말씀따라</a:t>
            </a:r>
            <a:endParaRPr lang="ko-KR" altLang="en-US" sz="5400" dirty="0">
              <a:solidFill>
                <a:schemeClr val="tx1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길이 보이지 않아요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>
                    <a:lumMod val="50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혼자서는 갈 수 없어요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두렵고 불안해져요 </a:t>
            </a:r>
            <a:endParaRPr lang="en-US" altLang="ko-KR" sz="6600" dirty="0">
              <a:solidFill>
                <a:schemeClr val="accent2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>
                    <a:lumMod val="50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혼자서는 할 수 없어요</a:t>
            </a:r>
            <a:endParaRPr lang="en-US" altLang="ko-KR" sz="6600" dirty="0">
              <a:solidFill>
                <a:schemeClr val="accent2">
                  <a:lumMod val="50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39" y="2768941"/>
            <a:ext cx="3329992" cy="311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6222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827367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>
                    <a:lumMod val="50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모세처럼 말씀 따라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하나님 뜻대로 살아가면 돼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>
                    <a:lumMod val="50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하나님 말씀 기억하고 순종할 때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주님이 나의 길을 열어주시죠</a:t>
            </a:r>
            <a:endParaRPr lang="en-US" altLang="ko-KR" sz="6600" dirty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607" y="681585"/>
            <a:ext cx="4153988" cy="245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075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84607" y="163662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하나님의 부르심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marR="0" lvl="1" indent="0" algn="ctr" defTabSz="4572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8540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   나 비록 연약하여도  </a:t>
            </a:r>
            <a:endParaRPr kumimoji="0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210 러블리베이비 R" panose="02020603020101020101" pitchFamily="18" charset="-127"/>
              <a:ea typeface="210 러블리베이비 R" panose="02020603020101020101" pitchFamily="18" charset="-127"/>
              <a:cs typeface="+mj-cs"/>
            </a:endParaRPr>
          </a:p>
          <a:p>
            <a:pPr marL="400050" marR="0" lvl="1" indent="0" algn="ctr" defTabSz="4572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8540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  나 지식 부족하여도</a:t>
            </a:r>
          </a:p>
          <a:p>
            <a:pPr marL="400050" marR="0" lvl="1" indent="0" algn="ctr" defTabSz="4572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8540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         나 비록 특별하지 않아도 </a:t>
            </a:r>
            <a:endParaRPr kumimoji="0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210 러블리베이비 R" panose="02020603020101020101" pitchFamily="18" charset="-127"/>
              <a:ea typeface="210 러블리베이비 R" panose="02020603020101020101" pitchFamily="18" charset="-127"/>
              <a:cs typeface="+mj-cs"/>
            </a:endParaRPr>
          </a:p>
          <a:p>
            <a:pPr marL="400050" marR="0" lvl="1" indent="0" algn="ctr" defTabSz="4572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8540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         나 비록 </a:t>
            </a:r>
            <a:r>
              <a:rPr kumimoji="0" lang="ko-KR" alt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말잘하지</a:t>
            </a: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 못해도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43CDBC9-08CD-882B-1AD4-5FA722AB7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83" b="94799" l="9769" r="89717">
                        <a14:foregroundMark x1="59126" y1="95035" x2="59126" y2="95035"/>
                        <a14:foregroundMark x1="55784" y1="8983" x2="55784" y2="8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1" y="2379046"/>
            <a:ext cx="2786248" cy="30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1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827367"/>
            <a:ext cx="12192000" cy="51768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marR="0" lvl="1" indent="0" algn="l" defTabSz="4572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8540A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srgbClr val="E6C133">
                  <a:lumMod val="75000"/>
                </a:srgbClr>
              </a:solidFill>
              <a:effectLst/>
              <a:uLnTx/>
              <a:uFillTx/>
              <a:latin typeface="210 러블리베이비 R" panose="02020603020101020101" pitchFamily="18" charset="-127"/>
              <a:ea typeface="210 러블리베이비 R" panose="02020603020101020101" pitchFamily="18" charset="-127"/>
              <a:cs typeface="+mj-cs"/>
            </a:endParaRPr>
          </a:p>
          <a:p>
            <a:pPr marL="400050" marR="0" lvl="1" indent="0" algn="l" defTabSz="4572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8540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51CC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                   하나님 날 부르시면 </a:t>
            </a:r>
            <a:endParaRPr kumimoji="0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srgbClr val="FF51CC"/>
              </a:solidFill>
              <a:effectLst/>
              <a:uLnTx/>
              <a:uFillTx/>
              <a:latin typeface="210 러블리베이비 R" panose="02020603020101020101" pitchFamily="18" charset="-127"/>
              <a:ea typeface="210 러블리베이비 R" panose="02020603020101020101" pitchFamily="18" charset="-127"/>
              <a:cs typeface="+mj-cs"/>
            </a:endParaRPr>
          </a:p>
          <a:p>
            <a:pPr marL="400050" marR="0" lvl="1" indent="0" algn="l" defTabSz="4572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8540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51CC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                  하나님 날 원하시면</a:t>
            </a:r>
          </a:p>
          <a:p>
            <a:pPr marL="400050" marR="0" lvl="1" indent="0" algn="l" defTabSz="4572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8540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           </a:t>
            </a:r>
            <a:r>
              <a:rPr kumimoji="0" lang="ko-KR" alt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주님과함께</a:t>
            </a: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210 러블리베이비 R" panose="02020603020101020101" pitchFamily="18" charset="-127"/>
                <a:ea typeface="210 러블리베이비 R" panose="02020603020101020101" pitchFamily="18" charset="-127"/>
                <a:cs typeface="+mj-cs"/>
              </a:rPr>
              <a:t> 담대히 나아가리</a:t>
            </a:r>
            <a:endParaRPr lang="en-US" altLang="ko-KR" sz="6600" dirty="0"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marR="0" lvl="1" indent="0" algn="l" defTabSz="4572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8540A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210 러블리베이비 R" panose="02020603020101020101" pitchFamily="18" charset="-127"/>
              <a:ea typeface="210 러블리베이비 R" panose="02020603020101020101" pitchFamily="18" charset="-127"/>
              <a:cs typeface="+mj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1AAC02A-0237-855D-A628-F612E253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37" y="1076749"/>
            <a:ext cx="2757325" cy="286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67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825285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834244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7421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 만나고 싶어요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93613" y="1462792"/>
            <a:ext cx="11041187" cy="4599506"/>
          </a:xfrm>
          <a:prstGeom prst="roundRect">
            <a:avLst>
              <a:gd name="adj" fmla="val 12525"/>
            </a:avLst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예수님 만나고 싶어요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안아주시고 나의 맘에 오셔서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None/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나의 모든 죄를 용서 해주세요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사랑으로 꼭 안아 주세요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8378" t="29219" r="7838" b="49640"/>
          <a:stretch/>
        </p:blipFill>
        <p:spPr>
          <a:xfrm rot="728837">
            <a:off x="9785799" y="4148589"/>
            <a:ext cx="2466772" cy="249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1178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39_레이어 6.jpg" descr="2023 _0039_레이어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588349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38_레이어 7.jpg" descr="2023 _0038_레이어 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231052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37_레이어 8.jpg" descr="2023 _0037_레이어 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277275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36_레이어 9.jpg" descr="2023 _0036_레이어 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095857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79105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말씀속으로</a:t>
            </a:r>
            <a:r>
              <a:rPr lang="ko-KR" altLang="en-US" sz="8800" dirty="0">
                <a:solidFill>
                  <a:srgbClr val="FFFF85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1878" y="1536770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FF00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좋아 좋아 좋아 좋아 </a:t>
            </a:r>
            <a:r>
              <a:rPr lang="ko-KR" altLang="en-US" sz="6000" dirty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</a:t>
            </a:r>
            <a:endParaRPr lang="en-US" altLang="ko-KR" sz="6000" dirty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신나 신나 신나 신나 말씀 듣는 것</a:t>
            </a:r>
            <a:endParaRPr lang="en-US" altLang="ko-KR" sz="6000" dirty="0">
              <a:solidFill>
                <a:schemeClr val="bg1">
                  <a:lumMod val="65000"/>
                  <a:lumOff val="35000"/>
                </a:schemeClr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 들려주세요</a:t>
            </a:r>
            <a:endParaRPr lang="en-US" altLang="ko-KR" sz="6000" dirty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~! </a:t>
            </a:r>
            <a:r>
              <a:rPr lang="ko-KR" altLang="en-US" sz="6000" dirty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dirty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~~!</a:t>
            </a:r>
          </a:p>
        </p:txBody>
      </p:sp>
      <p:sp>
        <p:nvSpPr>
          <p:cNvPr id="9" name="하트 8"/>
          <p:cNvSpPr/>
          <p:nvPr/>
        </p:nvSpPr>
        <p:spPr>
          <a:xfrm>
            <a:off x="8535781" y="603244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하트 9"/>
          <p:cNvSpPr/>
          <p:nvPr/>
        </p:nvSpPr>
        <p:spPr>
          <a:xfrm>
            <a:off x="2146133" y="516832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말씀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4334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기도</a:t>
            </a:r>
            <a:endParaRPr lang="en-US" altLang="ko-KR" sz="11500" b="1" dirty="0">
              <a:ln w="15875" cap="rnd" cmpd="dbl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prstClr val="white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8991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시간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광고 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감사합니다</a:t>
            </a:r>
            <a:r>
              <a:rPr lang="en-US" altLang="ko-KR" sz="6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19062" y="401847"/>
            <a:ext cx="6868613" cy="1212116"/>
          </a:xfrm>
          <a:prstGeom prst="ribbon2">
            <a:avLst>
              <a:gd name="adj1" fmla="val 16667"/>
              <a:gd name="adj2" fmla="val 6442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6000" b="1" spc="50" dirty="0">
                <a:ln w="0">
                  <a:solidFill>
                    <a:srgbClr val="020202"/>
                  </a:solidFill>
                </a:ln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말씀암송</a:t>
            </a:r>
            <a:endParaRPr lang="en-US" altLang="ko-KR" sz="6000" b="1" spc="50" dirty="0">
              <a:ln w="0">
                <a:solidFill>
                  <a:srgbClr val="020202"/>
                </a:solidFill>
              </a:ln>
              <a:solidFill>
                <a:srgbClr val="00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888" y="1393338"/>
            <a:ext cx="10116993" cy="5141833"/>
          </a:xfrm>
          <a:prstGeom prst="flowChartAlternateProcess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72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자녀들아 주 안에서 </a:t>
            </a:r>
            <a:endParaRPr lang="en-US" altLang="ko-KR" sz="72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너희 부모에게 순종하라 </a:t>
            </a:r>
            <a:endParaRPr lang="en-US" altLang="ko-KR" sz="72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이것이 옳으니라</a:t>
            </a:r>
            <a:endParaRPr lang="en-US" altLang="ko-KR" sz="72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endParaRPr lang="en-US" altLang="ko-KR" sz="32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en-US" altLang="ko-KR" sz="48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- </a:t>
            </a:r>
            <a:r>
              <a:rPr lang="ko-KR" altLang="en-US" sz="4800" b="1" dirty="0" err="1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에베소서</a:t>
            </a:r>
            <a:r>
              <a:rPr lang="ko-KR" altLang="en-US" sz="48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en-US" altLang="ko-KR" sz="48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6</a:t>
            </a:r>
            <a:r>
              <a:rPr lang="ko-KR" altLang="en-US" sz="48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장 </a:t>
            </a:r>
            <a:r>
              <a:rPr lang="en-US" altLang="ko-KR" sz="48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1</a:t>
            </a:r>
            <a:r>
              <a:rPr lang="ko-KR" altLang="en-US" sz="48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절 </a:t>
            </a:r>
            <a:r>
              <a:rPr lang="en-US" altLang="ko-KR" sz="48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2018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179011"/>
            <a:ext cx="12191999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endParaRPr lang="en-US" altLang="ko-KR" sz="6600" dirty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잼잼잼잼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짝짜꿍 하나님을 찬양해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도리도리 예쁘게 하나님을 찬양해</a:t>
            </a:r>
            <a:endParaRPr lang="en-US" altLang="ko-KR" sz="6600" dirty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endParaRPr lang="en-US" altLang="ko-KR" sz="6600" dirty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err="1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잼잼</a:t>
            </a:r>
            <a:r>
              <a:rPr lang="ko-KR" altLang="en-US" sz="54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찬양해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8E95EC6-6AF1-BF73-3F6F-08CB6912B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6009" l="3545" r="94963">
                        <a14:foregroundMark x1="57276" y1="45676" x2="57276" y2="45676"/>
                        <a14:foregroundMark x1="41045" y1="44124" x2="41045" y2="44124"/>
                        <a14:foregroundMark x1="39739" y1="48115" x2="39739" y2="49002"/>
                        <a14:foregroundMark x1="40112" y1="52993" x2="40112" y2="52993"/>
                        <a14:foregroundMark x1="42537" y1="50333" x2="42537" y2="50333"/>
                        <a14:foregroundMark x1="42537" y1="45676" x2="42537" y2="45676"/>
                        <a14:foregroundMark x1="58955" y1="46120" x2="58955" y2="46120"/>
                        <a14:foregroundMark x1="59142" y1="46120" x2="59142" y2="46120"/>
                        <a14:foregroundMark x1="56343" y1="40355" x2="56343" y2="40355"/>
                        <a14:foregroundMark x1="56157" y1="40355" x2="55597" y2="40798"/>
                        <a14:foregroundMark x1="54291" y1="41463" x2="54291" y2="41463"/>
                        <a14:foregroundMark x1="52985" y1="41463" x2="52985" y2="41463"/>
                        <a14:foregroundMark x1="55410" y1="45455" x2="55410" y2="45455"/>
                        <a14:foregroundMark x1="55597" y1="45011" x2="55597" y2="45011"/>
                        <a14:foregroundMark x1="64739" y1="42129" x2="64739" y2="42129"/>
                        <a14:foregroundMark x1="67351" y1="49224" x2="67351" y2="49224"/>
                        <a14:foregroundMark x1="68097" y1="45676" x2="68097" y2="45676"/>
                        <a14:foregroundMark x1="69030" y1="53880" x2="69590" y2="54102"/>
                        <a14:foregroundMark x1="72201" y1="51885" x2="72201" y2="51885"/>
                        <a14:foregroundMark x1="74813" y1="53659" x2="75000" y2="54324"/>
                        <a14:foregroundMark x1="77425" y1="59645" x2="77425" y2="59645"/>
                        <a14:foregroundMark x1="81716" y1="61863" x2="81716" y2="61863"/>
                        <a14:foregroundMark x1="81157" y1="65854" x2="81157" y2="65854"/>
                        <a14:foregroundMark x1="37873" y1="53880" x2="37873" y2="53880"/>
                        <a14:foregroundMark x1="18843" y1="72949" x2="18843" y2="72949"/>
                        <a14:foregroundMark x1="16418" y1="74058" x2="16231" y2="74723"/>
                        <a14:foregroundMark x1="20336" y1="68514" x2="20336" y2="68514"/>
                        <a14:foregroundMark x1="8396" y1="71397" x2="8396" y2="71397"/>
                        <a14:foregroundMark x1="8769" y1="65632" x2="8769" y2="65632"/>
                        <a14:foregroundMark x1="5597" y1="62306" x2="6157" y2="62306"/>
                        <a14:foregroundMark x1="5784" y1="66297" x2="5784" y2="66297"/>
                        <a14:foregroundMark x1="5597" y1="67849" x2="5597" y2="67849"/>
                        <a14:foregroundMark x1="3918" y1="70732" x2="3918" y2="70732"/>
                        <a14:foregroundMark x1="3545" y1="61641" x2="3545" y2="61641"/>
                        <a14:foregroundMark x1="5784" y1="88914" x2="5784" y2="88914"/>
                        <a14:foregroundMark x1="13060" y1="88027" x2="13060" y2="88027"/>
                        <a14:foregroundMark x1="12500" y1="90244" x2="12500" y2="90244"/>
                        <a14:foregroundMark x1="35821" y1="90687" x2="35821" y2="90687"/>
                        <a14:foregroundMark x1="46642" y1="93792" x2="46642" y2="93792"/>
                        <a14:foregroundMark x1="63246" y1="94013" x2="63246" y2="94013"/>
                        <a14:foregroundMark x1="72575" y1="92683" x2="72575" y2="92683"/>
                        <a14:foregroundMark x1="81903" y1="89800" x2="81903" y2="89800"/>
                        <a14:foregroundMark x1="77799" y1="88248" x2="77799" y2="88248"/>
                        <a14:foregroundMark x1="72015" y1="95565" x2="72015" y2="95565"/>
                        <a14:foregroundMark x1="24067" y1="74501" x2="24067" y2="74501"/>
                        <a14:foregroundMark x1="24254" y1="77384" x2="24254" y2="77384"/>
                        <a14:foregroundMark x1="25373" y1="82705" x2="25373" y2="82705"/>
                        <a14:foregroundMark x1="12500" y1="86918" x2="12500" y2="86918"/>
                        <a14:foregroundMark x1="5597" y1="87583" x2="5597" y2="87583"/>
                        <a14:foregroundMark x1="5597" y1="91353" x2="5224" y2="92683"/>
                        <a14:foregroundMark x1="5224" y1="95565" x2="5224" y2="95565"/>
                        <a14:foregroundMark x1="13619" y1="94013" x2="13619" y2="94013"/>
                        <a14:foregroundMark x1="80224" y1="62749" x2="80224" y2="62749"/>
                        <a14:foregroundMark x1="76119" y1="58093" x2="76119" y2="58093"/>
                        <a14:foregroundMark x1="84515" y1="96009" x2="84515" y2="96009"/>
                        <a14:foregroundMark x1="87873" y1="92239" x2="87873" y2="92239"/>
                        <a14:foregroundMark x1="93657" y1="88914" x2="93657" y2="88914"/>
                        <a14:foregroundMark x1="69590" y1="59202" x2="69590" y2="59202"/>
                        <a14:foregroundMark x1="32649" y1="88914" x2="32649" y2="88914"/>
                        <a14:foregroundMark x1="18470" y1="91353" x2="18470" y2="91353"/>
                        <a14:foregroundMark x1="20709" y1="83814" x2="20709" y2="83814"/>
                        <a14:foregroundMark x1="64366" y1="55211" x2="64366" y2="55211"/>
                        <a14:foregroundMark x1="62500" y1="55654" x2="62500" y2="54989"/>
                        <a14:foregroundMark x1="61567" y1="46120" x2="61567" y2="46120"/>
                        <a14:foregroundMark x1="59328" y1="38359" x2="59328" y2="38359"/>
                        <a14:foregroundMark x1="58955" y1="39024" x2="58955" y2="39024"/>
                        <a14:foregroundMark x1="59142" y1="42572" x2="59142" y2="42572"/>
                        <a14:foregroundMark x1="81343" y1="91353" x2="81343" y2="91353"/>
                        <a14:foregroundMark x1="86194" y1="94457" x2="86194" y2="94457"/>
                        <a14:foregroundMark x1="79104" y1="90244" x2="79104" y2="90244"/>
                        <a14:foregroundMark x1="69403" y1="91131" x2="69403" y2="91131"/>
                        <a14:foregroundMark x1="76679" y1="94678" x2="76679" y2="94678"/>
                        <a14:foregroundMark x1="31157" y1="83814" x2="31157" y2="83814"/>
                        <a14:foregroundMark x1="36007" y1="75831" x2="36007" y2="75831"/>
                        <a14:foregroundMark x1="17724" y1="76275" x2="17724" y2="77384"/>
                        <a14:foregroundMark x1="18097" y1="58537" x2="18097" y2="58537"/>
                        <a14:foregroundMark x1="17351" y1="57428" x2="17351" y2="57428"/>
                        <a14:foregroundMark x1="17351" y1="54102" x2="17351" y2="54102"/>
                        <a14:foregroundMark x1="19590" y1="52772" x2="19590" y2="52772"/>
                        <a14:foregroundMark x1="16791" y1="47894" x2="16791" y2="47894"/>
                        <a14:foregroundMark x1="17164" y1="51220" x2="17351" y2="51885"/>
                        <a14:foregroundMark x1="16791" y1="49667" x2="16791" y2="49667"/>
                        <a14:foregroundMark x1="31716" y1="55876" x2="31716" y2="55876"/>
                        <a14:foregroundMark x1="35448" y1="52106" x2="35448" y2="52106"/>
                        <a14:foregroundMark x1="83955" y1="90466" x2="83955" y2="90466"/>
                        <a14:foregroundMark x1="85075" y1="88470" x2="85075" y2="88470"/>
                        <a14:foregroundMark x1="28918" y1="48115" x2="28918" y2="48115"/>
                        <a14:foregroundMark x1="29664" y1="48337" x2="29664" y2="48337"/>
                        <a14:foregroundMark x1="22761" y1="48337" x2="22761" y2="48337"/>
                        <a14:foregroundMark x1="30410" y1="48115" x2="30037" y2="48559"/>
                        <a14:foregroundMark x1="22388" y1="50998" x2="21455" y2="51441"/>
                        <a14:foregroundMark x1="21269" y1="51441" x2="21269" y2="51441"/>
                        <a14:foregroundMark x1="11940" y1="51441" x2="11381" y2="52328"/>
                        <a14:foregroundMark x1="11007" y1="52772" x2="10448" y2="54767"/>
                        <a14:foregroundMark x1="12873" y1="61863" x2="12873" y2="63193"/>
                        <a14:foregroundMark x1="12873" y1="63415" x2="12687" y2="65188"/>
                        <a14:foregroundMark x1="12687" y1="65188" x2="12687" y2="65188"/>
                        <a14:foregroundMark x1="19590" y1="85366" x2="19590" y2="86475"/>
                        <a14:foregroundMark x1="19776" y1="87583" x2="19776" y2="87583"/>
                        <a14:foregroundMark x1="20522" y1="91131" x2="20522" y2="92905"/>
                        <a14:foregroundMark x1="20522" y1="93792" x2="20522" y2="94457"/>
                        <a14:foregroundMark x1="36194" y1="86918" x2="36194" y2="86918"/>
                        <a14:foregroundMark x1="38246" y1="55876" x2="38246" y2="55876"/>
                        <a14:foregroundMark x1="38993" y1="52550" x2="38993" y2="52550"/>
                        <a14:foregroundMark x1="38993" y1="52328" x2="38993" y2="52328"/>
                        <a14:foregroundMark x1="67910" y1="53215" x2="67910" y2="53215"/>
                        <a14:foregroundMark x1="67164" y1="60310" x2="67537" y2="61197"/>
                        <a14:foregroundMark x1="80410" y1="72506" x2="80410" y2="72506"/>
                        <a14:foregroundMark x1="81530" y1="78271" x2="81530" y2="78271"/>
                        <a14:foregroundMark x1="90672" y1="80044" x2="90672" y2="80044"/>
                        <a14:foregroundMark x1="90672" y1="80044" x2="90672" y2="80044"/>
                        <a14:foregroundMark x1="85261" y1="75610" x2="85261" y2="75610"/>
                        <a14:foregroundMark x1="88433" y1="78936" x2="89179" y2="79379"/>
                        <a14:foregroundMark x1="94963" y1="80488" x2="94963" y2="80488"/>
                        <a14:foregroundMark x1="93097" y1="83370" x2="93097" y2="83814"/>
                      </a14:backgroundRemoval>
                    </a14:imgEffect>
                  </a14:imgLayer>
                </a14:imgProps>
              </a:ext>
            </a:extLst>
          </a:blip>
          <a:srcRect r="6819" b="21292"/>
          <a:stretch/>
        </p:blipFill>
        <p:spPr>
          <a:xfrm>
            <a:off x="4293679" y="3833091"/>
            <a:ext cx="3768241" cy="3024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57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179011"/>
            <a:ext cx="12192000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엄마아빠 손잡고 하나님을 찬양해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콩콩콩콩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뛰면서 하나님을 찬양해</a:t>
            </a:r>
            <a:endParaRPr lang="en-US" altLang="ko-KR" sz="6600" dirty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FC6095E-852B-5F48-76A0-153B33961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6009" l="3545" r="94963">
                        <a14:foregroundMark x1="57276" y1="45676" x2="57276" y2="45676"/>
                        <a14:foregroundMark x1="41045" y1="44124" x2="41045" y2="44124"/>
                        <a14:foregroundMark x1="39739" y1="48115" x2="39739" y2="49002"/>
                        <a14:foregroundMark x1="40112" y1="52993" x2="40112" y2="52993"/>
                        <a14:foregroundMark x1="42537" y1="50333" x2="42537" y2="50333"/>
                        <a14:foregroundMark x1="42537" y1="45676" x2="42537" y2="45676"/>
                        <a14:foregroundMark x1="58955" y1="46120" x2="58955" y2="46120"/>
                        <a14:foregroundMark x1="59142" y1="46120" x2="59142" y2="46120"/>
                        <a14:foregroundMark x1="56343" y1="40355" x2="56343" y2="40355"/>
                        <a14:foregroundMark x1="56157" y1="40355" x2="55597" y2="40798"/>
                        <a14:foregroundMark x1="54291" y1="41463" x2="54291" y2="41463"/>
                        <a14:foregroundMark x1="52985" y1="41463" x2="52985" y2="41463"/>
                        <a14:foregroundMark x1="55410" y1="45455" x2="55410" y2="45455"/>
                        <a14:foregroundMark x1="55597" y1="45011" x2="55597" y2="45011"/>
                        <a14:foregroundMark x1="64739" y1="42129" x2="64739" y2="42129"/>
                        <a14:foregroundMark x1="67351" y1="49224" x2="67351" y2="49224"/>
                        <a14:foregroundMark x1="68097" y1="45676" x2="68097" y2="45676"/>
                        <a14:foregroundMark x1="69030" y1="53880" x2="69590" y2="54102"/>
                        <a14:foregroundMark x1="72201" y1="51885" x2="72201" y2="51885"/>
                        <a14:foregroundMark x1="74813" y1="53659" x2="75000" y2="54324"/>
                        <a14:foregroundMark x1="77425" y1="59645" x2="77425" y2="59645"/>
                        <a14:foregroundMark x1="81716" y1="61863" x2="81716" y2="61863"/>
                        <a14:foregroundMark x1="81157" y1="65854" x2="81157" y2="65854"/>
                        <a14:foregroundMark x1="37873" y1="53880" x2="37873" y2="53880"/>
                        <a14:foregroundMark x1="18843" y1="72949" x2="18843" y2="72949"/>
                        <a14:foregroundMark x1="16418" y1="74058" x2="16231" y2="74723"/>
                        <a14:foregroundMark x1="20336" y1="68514" x2="20336" y2="68514"/>
                        <a14:foregroundMark x1="8396" y1="71397" x2="8396" y2="71397"/>
                        <a14:foregroundMark x1="8769" y1="65632" x2="8769" y2="65632"/>
                        <a14:foregroundMark x1="5597" y1="62306" x2="6157" y2="62306"/>
                        <a14:foregroundMark x1="5784" y1="66297" x2="5784" y2="66297"/>
                        <a14:foregroundMark x1="5597" y1="67849" x2="5597" y2="67849"/>
                        <a14:foregroundMark x1="3918" y1="70732" x2="3918" y2="70732"/>
                        <a14:foregroundMark x1="3545" y1="61641" x2="3545" y2="61641"/>
                        <a14:foregroundMark x1="5784" y1="88914" x2="5784" y2="88914"/>
                        <a14:foregroundMark x1="13060" y1="88027" x2="13060" y2="88027"/>
                        <a14:foregroundMark x1="12500" y1="90244" x2="12500" y2="90244"/>
                        <a14:foregroundMark x1="35821" y1="90687" x2="35821" y2="90687"/>
                        <a14:foregroundMark x1="46642" y1="93792" x2="46642" y2="93792"/>
                        <a14:foregroundMark x1="63246" y1="94013" x2="63246" y2="94013"/>
                        <a14:foregroundMark x1="72575" y1="92683" x2="72575" y2="92683"/>
                        <a14:foregroundMark x1="81903" y1="89800" x2="81903" y2="89800"/>
                        <a14:foregroundMark x1="77799" y1="88248" x2="77799" y2="88248"/>
                        <a14:foregroundMark x1="72015" y1="95565" x2="72015" y2="95565"/>
                        <a14:foregroundMark x1="24067" y1="74501" x2="24067" y2="74501"/>
                        <a14:foregroundMark x1="24254" y1="77384" x2="24254" y2="77384"/>
                        <a14:foregroundMark x1="25373" y1="82705" x2="25373" y2="82705"/>
                        <a14:foregroundMark x1="12500" y1="86918" x2="12500" y2="86918"/>
                        <a14:foregroundMark x1="5597" y1="87583" x2="5597" y2="87583"/>
                        <a14:foregroundMark x1="5597" y1="91353" x2="5224" y2="92683"/>
                        <a14:foregroundMark x1="5224" y1="95565" x2="5224" y2="95565"/>
                        <a14:foregroundMark x1="13619" y1="94013" x2="13619" y2="94013"/>
                        <a14:foregroundMark x1="80224" y1="62749" x2="80224" y2="62749"/>
                        <a14:foregroundMark x1="76119" y1="58093" x2="76119" y2="58093"/>
                        <a14:foregroundMark x1="84515" y1="96009" x2="84515" y2="96009"/>
                        <a14:foregroundMark x1="87873" y1="92239" x2="87873" y2="92239"/>
                        <a14:foregroundMark x1="93657" y1="88914" x2="93657" y2="88914"/>
                        <a14:foregroundMark x1="69590" y1="59202" x2="69590" y2="59202"/>
                        <a14:foregroundMark x1="32649" y1="88914" x2="32649" y2="88914"/>
                        <a14:foregroundMark x1="18470" y1="91353" x2="18470" y2="91353"/>
                        <a14:foregroundMark x1="20709" y1="83814" x2="20709" y2="83814"/>
                        <a14:foregroundMark x1="64366" y1="55211" x2="64366" y2="55211"/>
                        <a14:foregroundMark x1="62500" y1="55654" x2="62500" y2="54989"/>
                        <a14:foregroundMark x1="61567" y1="46120" x2="61567" y2="46120"/>
                        <a14:foregroundMark x1="59328" y1="38359" x2="59328" y2="38359"/>
                        <a14:foregroundMark x1="58955" y1="39024" x2="58955" y2="39024"/>
                        <a14:foregroundMark x1="59142" y1="42572" x2="59142" y2="42572"/>
                        <a14:foregroundMark x1="81343" y1="91353" x2="81343" y2="91353"/>
                        <a14:foregroundMark x1="86194" y1="94457" x2="86194" y2="94457"/>
                        <a14:foregroundMark x1="79104" y1="90244" x2="79104" y2="90244"/>
                        <a14:foregroundMark x1="69403" y1="91131" x2="69403" y2="91131"/>
                        <a14:foregroundMark x1="76679" y1="94678" x2="76679" y2="94678"/>
                        <a14:foregroundMark x1="31157" y1="83814" x2="31157" y2="83814"/>
                        <a14:foregroundMark x1="36007" y1="75831" x2="36007" y2="75831"/>
                        <a14:foregroundMark x1="17724" y1="76275" x2="17724" y2="77384"/>
                        <a14:foregroundMark x1="18097" y1="58537" x2="18097" y2="58537"/>
                        <a14:foregroundMark x1="17351" y1="57428" x2="17351" y2="57428"/>
                        <a14:foregroundMark x1="17351" y1="54102" x2="17351" y2="54102"/>
                        <a14:foregroundMark x1="19590" y1="52772" x2="19590" y2="52772"/>
                        <a14:foregroundMark x1="16791" y1="47894" x2="16791" y2="47894"/>
                        <a14:foregroundMark x1="17164" y1="51220" x2="17351" y2="51885"/>
                        <a14:foregroundMark x1="16791" y1="49667" x2="16791" y2="49667"/>
                        <a14:foregroundMark x1="31716" y1="55876" x2="31716" y2="55876"/>
                        <a14:foregroundMark x1="35448" y1="52106" x2="35448" y2="52106"/>
                        <a14:foregroundMark x1="83955" y1="90466" x2="83955" y2="90466"/>
                        <a14:foregroundMark x1="85075" y1="88470" x2="85075" y2="88470"/>
                        <a14:foregroundMark x1="28918" y1="48115" x2="28918" y2="48115"/>
                        <a14:foregroundMark x1="29664" y1="48337" x2="29664" y2="48337"/>
                        <a14:foregroundMark x1="22761" y1="48337" x2="22761" y2="48337"/>
                        <a14:foregroundMark x1="30410" y1="48115" x2="30037" y2="48559"/>
                        <a14:foregroundMark x1="22388" y1="50998" x2="21455" y2="51441"/>
                        <a14:foregroundMark x1="21269" y1="51441" x2="21269" y2="51441"/>
                        <a14:foregroundMark x1="11940" y1="51441" x2="11381" y2="52328"/>
                        <a14:foregroundMark x1="11007" y1="52772" x2="10448" y2="54767"/>
                        <a14:foregroundMark x1="12873" y1="61863" x2="12873" y2="63193"/>
                        <a14:foregroundMark x1="12873" y1="63415" x2="12687" y2="65188"/>
                        <a14:foregroundMark x1="12687" y1="65188" x2="12687" y2="65188"/>
                        <a14:foregroundMark x1="19590" y1="85366" x2="19590" y2="86475"/>
                        <a14:foregroundMark x1="19776" y1="87583" x2="19776" y2="87583"/>
                        <a14:foregroundMark x1="20522" y1="91131" x2="20522" y2="92905"/>
                        <a14:foregroundMark x1="20522" y1="93792" x2="20522" y2="94457"/>
                        <a14:foregroundMark x1="36194" y1="86918" x2="36194" y2="86918"/>
                        <a14:foregroundMark x1="38246" y1="55876" x2="38246" y2="55876"/>
                        <a14:foregroundMark x1="38993" y1="52550" x2="38993" y2="52550"/>
                        <a14:foregroundMark x1="38993" y1="52328" x2="38993" y2="52328"/>
                        <a14:foregroundMark x1="67910" y1="53215" x2="67910" y2="53215"/>
                        <a14:foregroundMark x1="67164" y1="60310" x2="67537" y2="61197"/>
                        <a14:foregroundMark x1="80410" y1="72506" x2="80410" y2="72506"/>
                        <a14:foregroundMark x1="81530" y1="78271" x2="81530" y2="78271"/>
                        <a14:foregroundMark x1="90672" y1="80044" x2="90672" y2="80044"/>
                        <a14:foregroundMark x1="90672" y1="80044" x2="90672" y2="80044"/>
                        <a14:foregroundMark x1="85261" y1="75610" x2="85261" y2="75610"/>
                        <a14:foregroundMark x1="88433" y1="78936" x2="89179" y2="79379"/>
                        <a14:foregroundMark x1="94963" y1="80488" x2="94963" y2="80488"/>
                        <a14:foregroundMark x1="93097" y1="83370" x2="93097" y2="83814"/>
                      </a14:backgroundRemoval>
                    </a14:imgEffect>
                  </a14:imgLayer>
                </a14:imgProps>
              </a:ext>
            </a:extLst>
          </a:blip>
          <a:srcRect r="6819" b="21292"/>
          <a:stretch/>
        </p:blipFill>
        <p:spPr>
          <a:xfrm>
            <a:off x="4293679" y="3833091"/>
            <a:ext cx="3768241" cy="3024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67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74592" y="273838"/>
            <a:ext cx="6345260" cy="709865"/>
          </a:xfrm>
        </p:spPr>
        <p:txBody>
          <a:bodyPr>
            <a:normAutofit/>
          </a:bodyPr>
          <a:lstStyle/>
          <a:p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예수님만 믿으면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85428" y="1888237"/>
            <a:ext cx="11152382" cy="4497135"/>
          </a:xfrm>
        </p:spPr>
        <p:txBody>
          <a:bodyPr>
            <a:noAutofit/>
          </a:bodyPr>
          <a:lstStyle/>
          <a:p>
            <a:pPr marL="0" indent="0">
              <a:spcBef>
                <a:spcPts val="750"/>
              </a:spcBef>
              <a:buNone/>
            </a:pPr>
            <a:r>
              <a:rPr lang="ko-KR" altLang="en-US" sz="8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없어요 </a:t>
            </a:r>
            <a:r>
              <a:rPr lang="ko-KR" altLang="en-US" sz="80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없어요</a:t>
            </a:r>
            <a:br>
              <a:rPr lang="en-US" altLang="ko-KR" sz="8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80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다른길은</a:t>
            </a:r>
            <a:r>
              <a:rPr lang="ko-KR" altLang="en-US" sz="8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없어요</a:t>
            </a:r>
            <a:endParaRPr lang="en-US" altLang="ko-KR" sz="8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spcBef>
                <a:spcPts val="750"/>
              </a:spcBef>
              <a:buNone/>
            </a:pPr>
            <a:r>
              <a:rPr lang="ko-KR" altLang="en-US" sz="8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천국가는 </a:t>
            </a:r>
            <a:r>
              <a:rPr lang="ko-KR" altLang="en-US" sz="80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다른길은</a:t>
            </a:r>
            <a:r>
              <a:rPr lang="ko-KR" altLang="en-US" sz="8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없어요</a:t>
            </a:r>
            <a:endParaRPr lang="en-US" altLang="ko-KR" sz="8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70" y="842083"/>
            <a:ext cx="3905851" cy="316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81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44054" y="1721983"/>
            <a:ext cx="11180091" cy="4497135"/>
          </a:xfrm>
        </p:spPr>
        <p:txBody>
          <a:bodyPr>
            <a:noAutofit/>
          </a:bodyPr>
          <a:lstStyle/>
          <a:p>
            <a:pPr marL="0" indent="0">
              <a:spcBef>
                <a:spcPts val="750"/>
              </a:spcBef>
              <a:buNone/>
            </a:pPr>
            <a:r>
              <a:rPr lang="ko-KR" altLang="en-US" sz="8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있어요 </a:t>
            </a:r>
            <a:r>
              <a:rPr lang="ko-KR" altLang="en-US" sz="80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있어요</a:t>
            </a:r>
            <a:r>
              <a:rPr lang="ko-KR" altLang="en-US" sz="8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8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spcBef>
                <a:spcPts val="750"/>
              </a:spcBef>
              <a:buNone/>
            </a:pPr>
            <a:r>
              <a:rPr lang="ko-KR" altLang="en-US" sz="80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오직한길</a:t>
            </a:r>
            <a:r>
              <a:rPr lang="ko-KR" altLang="en-US" sz="8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있어요</a:t>
            </a:r>
            <a:endParaRPr lang="en-US" altLang="ko-KR" sz="8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spcBef>
                <a:spcPts val="750"/>
              </a:spcBef>
              <a:buNone/>
            </a:pPr>
            <a:r>
              <a:rPr lang="ko-KR" altLang="en-US" sz="80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예수님만 믿으세요 </a:t>
            </a:r>
            <a:r>
              <a:rPr lang="ko-KR" altLang="en-US" sz="8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아멘</a:t>
            </a:r>
            <a:r>
              <a:rPr lang="en-US" altLang="ko-KR" sz="8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86" y="638882"/>
            <a:ext cx="3619921" cy="29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36909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7317</TotalTime>
  <Words>449</Words>
  <Application>Microsoft Office PowerPoint</Application>
  <PresentationFormat>와이드스크린</PresentationFormat>
  <Paragraphs>122</Paragraphs>
  <Slides>49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49</vt:i4>
      </vt:variant>
    </vt:vector>
  </HeadingPairs>
  <TitlesOfParts>
    <vt:vector size="75" baseType="lpstr">
      <vt:lpstr>210 러블리베이비 R</vt:lpstr>
      <vt:lpstr>210 하얀분필 B</vt:lpstr>
      <vt:lpstr>Asia유치원B</vt:lpstr>
      <vt:lpstr>Helvetica Neue</vt:lpstr>
      <vt:lpstr>Helvetica Neue Medium</vt:lpstr>
      <vt:lpstr>HY견고딕</vt:lpstr>
      <vt:lpstr>HY헤드라인M</vt:lpstr>
      <vt:lpstr>MD둥근쉬아별</vt:lpstr>
      <vt:lpstr>굴림</vt:lpstr>
      <vt:lpstr>맑은 고딕</vt:lpstr>
      <vt:lpstr>휴먼모음T</vt:lpstr>
      <vt:lpstr>Arial</vt:lpstr>
      <vt:lpstr>Calibri</vt:lpstr>
      <vt:lpstr>Calibri Light</vt:lpstr>
      <vt:lpstr>Century Gothic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21_BasicWhite</vt:lpstr>
      <vt:lpstr>1_HDOfficeLightV0</vt:lpstr>
      <vt:lpstr>이온</vt:lpstr>
      <vt:lpstr>Office 테마</vt:lpstr>
      <vt:lpstr>기본 디자인</vt:lpstr>
      <vt:lpstr>PowerPoint 프레젠테이션</vt:lpstr>
      <vt:lpstr>PowerPoint 프레젠테이션</vt:lpstr>
      <vt:lpstr>예수님 만나고 싶어요</vt:lpstr>
      <vt:lpstr>PowerPoint 프레젠테이션</vt:lpstr>
      <vt:lpstr>PowerPoint 프레젠테이션</vt:lpstr>
      <vt:lpstr>PowerPoint 프레젠테이션</vt:lpstr>
      <vt:lpstr>PowerPoint 프레젠테이션</vt:lpstr>
      <vt:lpstr>예수님만 믿으면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제 일은 하나님 앞에            다른신을 두지말라  제 이는 우상앞에 절하지 말라</vt:lpstr>
      <vt:lpstr>제 삼은 하나님을 욕되게 하지 말라  제 사는 주일을 거룩하게 지키라</vt:lpstr>
      <vt:lpstr>제 오는 엄마아빠를 착하게 도와주라  제 육은 누구든지 미워하지 말라</vt:lpstr>
      <vt:lpstr>제 칠은 하나님앞에 간음하지 말라  제 팔은 친구물건을 훔치지 말라</vt:lpstr>
      <vt:lpstr>제 구는 어디서나 거짓말 하지말라  제 십은 친구물건을 욕심내지 말라</vt:lpstr>
      <vt:lpstr>첫째는 마음다해 하나님 사랑하고  둘째는 네이웃을 네 몸같이 사랑하라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hc4u01</cp:lastModifiedBy>
  <cp:revision>1299</cp:revision>
  <dcterms:created xsi:type="dcterms:W3CDTF">2021-01-04T13:13:52Z</dcterms:created>
  <dcterms:modified xsi:type="dcterms:W3CDTF">2023-09-14T10:31:19Z</dcterms:modified>
</cp:coreProperties>
</file>