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664" r:id="rId8"/>
    <p:sldMasterId id="2147491778" r:id="rId9"/>
    <p:sldMasterId id="2147491850" r:id="rId10"/>
    <p:sldMasterId id="2147491862" r:id="rId11"/>
    <p:sldMasterId id="2147491874" r:id="rId12"/>
    <p:sldMasterId id="2147491886" r:id="rId13"/>
    <p:sldMasterId id="2147491898" r:id="rId14"/>
  </p:sldMasterIdLst>
  <p:notesMasterIdLst>
    <p:notesMasterId r:id="rId69"/>
  </p:notesMasterIdLst>
  <p:sldIdLst>
    <p:sldId id="2300" r:id="rId15"/>
    <p:sldId id="925" r:id="rId16"/>
    <p:sldId id="2507" r:id="rId17"/>
    <p:sldId id="2508" r:id="rId18"/>
    <p:sldId id="2509" r:id="rId19"/>
    <p:sldId id="2510" r:id="rId20"/>
    <p:sldId id="2511" r:id="rId21"/>
    <p:sldId id="2468" r:id="rId22"/>
    <p:sldId id="2512" r:id="rId23"/>
    <p:sldId id="2513" r:id="rId24"/>
    <p:sldId id="2514" r:id="rId25"/>
    <p:sldId id="2515" r:id="rId26"/>
    <p:sldId id="2516" r:id="rId27"/>
    <p:sldId id="2517" r:id="rId28"/>
    <p:sldId id="2518" r:id="rId29"/>
    <p:sldId id="2519" r:id="rId30"/>
    <p:sldId id="2520" r:id="rId31"/>
    <p:sldId id="2521" r:id="rId32"/>
    <p:sldId id="2522" r:id="rId33"/>
    <p:sldId id="2523" r:id="rId34"/>
    <p:sldId id="2524" r:id="rId35"/>
    <p:sldId id="2525" r:id="rId36"/>
    <p:sldId id="2526" r:id="rId37"/>
    <p:sldId id="2527" r:id="rId38"/>
    <p:sldId id="2528" r:id="rId39"/>
    <p:sldId id="2529" r:id="rId40"/>
    <p:sldId id="2530" r:id="rId41"/>
    <p:sldId id="2436" r:id="rId42"/>
    <p:sldId id="2437" r:id="rId43"/>
    <p:sldId id="2441" r:id="rId44"/>
    <p:sldId id="393" r:id="rId45"/>
    <p:sldId id="2501" r:id="rId46"/>
    <p:sldId id="2502" r:id="rId47"/>
    <p:sldId id="413" r:id="rId48"/>
    <p:sldId id="414" r:id="rId49"/>
    <p:sldId id="2194" r:id="rId50"/>
    <p:sldId id="416" r:id="rId51"/>
    <p:sldId id="2503" r:id="rId52"/>
    <p:sldId id="2504" r:id="rId53"/>
    <p:sldId id="2505" r:id="rId54"/>
    <p:sldId id="2506" r:id="rId55"/>
    <p:sldId id="359" r:id="rId56"/>
    <p:sldId id="533" r:id="rId57"/>
    <p:sldId id="941" r:id="rId58"/>
    <p:sldId id="2374" r:id="rId59"/>
    <p:sldId id="332" r:id="rId60"/>
    <p:sldId id="333" r:id="rId61"/>
    <p:sldId id="334" r:id="rId62"/>
    <p:sldId id="335" r:id="rId63"/>
    <p:sldId id="338" r:id="rId64"/>
    <p:sldId id="329" r:id="rId65"/>
    <p:sldId id="330" r:id="rId66"/>
    <p:sldId id="331" r:id="rId67"/>
    <p:sldId id="336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66FF"/>
    <a:srgbClr val="3737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57" autoAdjust="0"/>
  </p:normalViewPr>
  <p:slideViewPr>
    <p:cSldViewPr snapToGrid="0">
      <p:cViewPr>
        <p:scale>
          <a:sx n="80" d="100"/>
          <a:sy n="80" d="100"/>
        </p:scale>
        <p:origin x="990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3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21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25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5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8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8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12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87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03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0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9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7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87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8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0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6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4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909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921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661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7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875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506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78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275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918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400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58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547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635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142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3387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1643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0376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4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3524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867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4612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9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5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538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659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80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459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895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367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954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372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8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246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562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14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528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25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365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234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632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57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8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75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2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6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5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11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63" r:id="rId1"/>
    <p:sldLayoutId id="2147491864" r:id="rId2"/>
    <p:sldLayoutId id="2147491865" r:id="rId3"/>
    <p:sldLayoutId id="2147491866" r:id="rId4"/>
    <p:sldLayoutId id="2147491867" r:id="rId5"/>
    <p:sldLayoutId id="2147491868" r:id="rId6"/>
    <p:sldLayoutId id="2147491869" r:id="rId7"/>
    <p:sldLayoutId id="2147491870" r:id="rId8"/>
    <p:sldLayoutId id="2147491871" r:id="rId9"/>
    <p:sldLayoutId id="2147491872" r:id="rId10"/>
    <p:sldLayoutId id="214749187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75" r:id="rId1"/>
    <p:sldLayoutId id="2147491876" r:id="rId2"/>
    <p:sldLayoutId id="2147491877" r:id="rId3"/>
    <p:sldLayoutId id="2147491878" r:id="rId4"/>
    <p:sldLayoutId id="2147491879" r:id="rId5"/>
    <p:sldLayoutId id="2147491880" r:id="rId6"/>
    <p:sldLayoutId id="2147491881" r:id="rId7"/>
    <p:sldLayoutId id="2147491882" r:id="rId8"/>
    <p:sldLayoutId id="2147491883" r:id="rId9"/>
    <p:sldLayoutId id="2147491884" r:id="rId10"/>
    <p:sldLayoutId id="2147491885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9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87" r:id="rId1"/>
    <p:sldLayoutId id="2147491888" r:id="rId2"/>
    <p:sldLayoutId id="2147491889" r:id="rId3"/>
    <p:sldLayoutId id="2147491890" r:id="rId4"/>
    <p:sldLayoutId id="2147491891" r:id="rId5"/>
    <p:sldLayoutId id="2147491892" r:id="rId6"/>
    <p:sldLayoutId id="2147491893" r:id="rId7"/>
    <p:sldLayoutId id="2147491894" r:id="rId8"/>
    <p:sldLayoutId id="2147491895" r:id="rId9"/>
    <p:sldLayoutId id="2147491896" r:id="rId10"/>
    <p:sldLayoutId id="2147491897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99" r:id="rId1"/>
    <p:sldLayoutId id="2147491900" r:id="rId2"/>
    <p:sldLayoutId id="2147491901" r:id="rId3"/>
    <p:sldLayoutId id="2147491902" r:id="rId4"/>
    <p:sldLayoutId id="2147491903" r:id="rId5"/>
    <p:sldLayoutId id="2147491904" r:id="rId6"/>
    <p:sldLayoutId id="2147491905" r:id="rId7"/>
    <p:sldLayoutId id="2147491906" r:id="rId8"/>
    <p:sldLayoutId id="2147491907" r:id="rId9"/>
    <p:sldLayoutId id="2147491908" r:id="rId10"/>
    <p:sldLayoutId id="214749190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54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71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30026" y="151250"/>
            <a:ext cx="9526995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 정말 반가워</a:t>
            </a:r>
            <a:endParaRPr lang="en-US" altLang="ko-KR" sz="60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</a:t>
            </a:r>
            <a:r>
              <a:rPr lang="en-US" altLang="ko-KR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보고 싶었어</a:t>
            </a:r>
            <a:endParaRPr lang="en-US" altLang="ko-KR" sz="60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사랑 </a:t>
            </a:r>
            <a:r>
              <a:rPr lang="ko-KR" altLang="en-US" sz="60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꼭 꼭 꼭 꼭 담아서</a:t>
            </a:r>
            <a:endParaRPr lang="en-US" altLang="ko-KR" sz="60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너를 너를 너를 사랑해</a:t>
            </a:r>
            <a:endParaRPr lang="en-US" altLang="ko-KR" sz="6000" dirty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7858179" y="4834750"/>
            <a:ext cx="4120551" cy="18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-121068" y="292963"/>
            <a:ext cx="3888419" cy="760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10914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없어요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천국 가는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있어요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예수님만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138305" y="2378072"/>
            <a:ext cx="2669612" cy="2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1" y="413187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1" y="413187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1" y="413187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08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018" y="883737"/>
            <a:ext cx="11303726" cy="5788819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오직 강하고 극히 담대하여 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나의</a:t>
            </a:r>
            <a:r>
              <a:rPr lang="en-US" altLang="ko-KR" sz="5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종 모세가 네게 명령한 </a:t>
            </a:r>
            <a:endParaRPr lang="en-US" altLang="ko-KR" sz="5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율법을 다 지켜 행하고 </a:t>
            </a:r>
            <a:endParaRPr lang="en-US" altLang="ko-KR" sz="5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우로나 좌로나 치우치지 말라</a:t>
            </a:r>
            <a:endParaRPr lang="en-US" altLang="ko-KR" sz="5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그리하면 어디로 가든지 형통하리라</a:t>
            </a:r>
            <a:endParaRPr lang="en-US" altLang="ko-KR" sz="4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endParaRPr lang="en-US" altLang="ko-KR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여호수장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7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말씀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8572" y="134958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6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계명을 너희에게 </a:t>
            </a:r>
            <a:r>
              <a:rPr lang="ko-KR" altLang="en-US" sz="72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주노니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사랑하라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너희를 사랑한 것 같이</a:t>
            </a:r>
            <a:endParaRPr lang="en-US" altLang="ko-KR" sz="72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너희도 서로 사랑하라</a:t>
            </a:r>
            <a:endParaRPr lang="en-US" altLang="ko-KR" sz="72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9283</TotalTime>
  <Words>343</Words>
  <Application>Microsoft Office PowerPoint</Application>
  <PresentationFormat>와이드스크린</PresentationFormat>
  <Paragraphs>120</Paragraphs>
  <Slides>54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54</vt:i4>
      </vt:variant>
    </vt:vector>
  </HeadingPairs>
  <TitlesOfParts>
    <vt:vector size="81" baseType="lpstr">
      <vt:lpstr>210 러블리베이비 R</vt:lpstr>
      <vt:lpstr>210 하얀분필 B</vt:lpstr>
      <vt:lpstr>210 하얀분필 R</vt:lpstr>
      <vt:lpstr>HY견고딕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2_Office 테마</vt:lpstr>
      <vt:lpstr>6_Office 테마</vt:lpstr>
      <vt:lpstr>Office 테마</vt:lpstr>
      <vt:lpstr>7_Office 테마</vt:lpstr>
      <vt:lpstr>추억</vt:lpstr>
      <vt:lpstr>3_Office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1592</cp:revision>
  <dcterms:created xsi:type="dcterms:W3CDTF">2021-01-04T13:13:52Z</dcterms:created>
  <dcterms:modified xsi:type="dcterms:W3CDTF">2024-08-03T07:52:54Z</dcterms:modified>
</cp:coreProperties>
</file>