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6" r:id="rId7"/>
    <p:sldId id="267" r:id="rId8"/>
    <p:sldId id="268" r:id="rId9"/>
    <p:sldId id="269" r:id="rId10"/>
    <p:sldId id="270" r:id="rId11"/>
    <p:sldId id="265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79DFA-EDB7-4E0F-813D-376ACFB1AF57}" type="datetimeFigureOut">
              <a:rPr lang="ko-KR" altLang="en-US" smtClean="0"/>
              <a:t>2023-01-07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1984B-C574-4D81-9FC0-AF79538D76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7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2023-01-07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671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2023-01-07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6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2023-01-07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0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2023-01-07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3977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2023-01-07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298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2023-01-07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3891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2023-01-07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91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2023-01-07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58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2023-01-07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47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779911" y="1169931"/>
            <a:ext cx="6419780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1" y="533401"/>
            <a:ext cx="8206284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3843868"/>
            <a:ext cx="6605667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2023-01-07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67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1" y="533400"/>
            <a:ext cx="8739823" cy="3767670"/>
          </a:xfrm>
        </p:spPr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2023-01-07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07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2023-01-07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78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981200"/>
            <a:ext cx="8536624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487334"/>
            <a:ext cx="8536623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2023-01-07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265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11201" y="533401"/>
            <a:ext cx="5266623" cy="3767667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533400"/>
            <a:ext cx="5264317" cy="37592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2023-01-07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52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2" y="533400"/>
            <a:ext cx="4955821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199" y="1143001"/>
            <a:ext cx="5260623" cy="3158067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3355" y="566738"/>
            <a:ext cx="50187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1143000"/>
            <a:ext cx="5275607" cy="3149600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2023-01-07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71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2023-01-07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086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2023-01-07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673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89" y="533400"/>
            <a:ext cx="42672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99" y="533400"/>
            <a:ext cx="5918340" cy="54864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4889" y="2209803"/>
            <a:ext cx="4267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2023-01-07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21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400" y="1447800"/>
            <a:ext cx="4751011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16000" y="914400"/>
            <a:ext cx="4374632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4704" y="2743200"/>
            <a:ext cx="4752297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2023-01-07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1200" y="6172201"/>
            <a:ext cx="7748965" cy="365125"/>
          </a:xfrm>
        </p:spPr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719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11200" y="533400"/>
            <a:ext cx="107696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16003" y="3843867"/>
            <a:ext cx="9708443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2023-01-07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057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7696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114800"/>
            <a:ext cx="8511403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2023-01-07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39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1" y="533400"/>
            <a:ext cx="9146383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2401" y="3429000"/>
            <a:ext cx="8536623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301070"/>
            <a:ext cx="8509815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2023-01-07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1" y="71062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1601" y="276860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201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2023-01-07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5269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429000"/>
            <a:ext cx="8509815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5132981"/>
            <a:ext cx="8511403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2023-01-07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615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2" y="533400"/>
            <a:ext cx="9146381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886200"/>
            <a:ext cx="8509815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953000"/>
            <a:ext cx="850981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2023-01-07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1" y="71062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1601" y="276860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42502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034211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928534"/>
            <a:ext cx="850981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766736"/>
            <a:ext cx="850981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2023-01-07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9552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1" y="533401"/>
            <a:ext cx="8739823" cy="376767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2023-01-07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218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5208" y="533400"/>
            <a:ext cx="2725592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0"/>
            <a:ext cx="7800016" cy="54864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2023-01-07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8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2023-01-07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2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2023-01-07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4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2023-01-07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17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2023-01-07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74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2023-01-07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2023-01-07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43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2023-01-07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833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894234" y="3894668"/>
            <a:ext cx="3293941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533401"/>
            <a:ext cx="8739823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994" y="6172204"/>
            <a:ext cx="160061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2023-01-07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172201"/>
            <a:ext cx="774896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5902" y="5578479"/>
            <a:ext cx="1142543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296091"/>
            <a:ext cx="12192000" cy="64008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5223" y="1227911"/>
            <a:ext cx="832539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2023</a:t>
            </a:r>
            <a:r>
              <a:rPr lang="ko-KR" altLang="en-US" sz="66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년</a:t>
            </a:r>
            <a:endParaRPr lang="en-US" altLang="ko-KR" sz="6600" dirty="0">
              <a:solidFill>
                <a:prstClr val="white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endParaRPr lang="en-US" altLang="ko-KR" sz="6600" dirty="0">
              <a:solidFill>
                <a:prstClr val="white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8000" dirty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선생님과 친구들</a:t>
            </a:r>
          </a:p>
        </p:txBody>
      </p:sp>
      <p:sp>
        <p:nvSpPr>
          <p:cNvPr id="5" name="하트 4"/>
          <p:cNvSpPr/>
          <p:nvPr/>
        </p:nvSpPr>
        <p:spPr>
          <a:xfrm>
            <a:off x="7955823" y="152399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하트 6"/>
          <p:cNvSpPr/>
          <p:nvPr/>
        </p:nvSpPr>
        <p:spPr>
          <a:xfrm>
            <a:off x="4026354" y="1528354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06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395415"/>
            <a:ext cx="12192000" cy="6137189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0514" y="2075955"/>
            <a:ext cx="4998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반주 </a:t>
            </a:r>
            <a:endParaRPr lang="en-US" altLang="ko-KR" sz="4400" dirty="0">
              <a:solidFill>
                <a:prstClr val="white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7053753" y="20357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하트 6"/>
          <p:cNvSpPr/>
          <p:nvPr/>
        </p:nvSpPr>
        <p:spPr>
          <a:xfrm>
            <a:off x="4512484" y="2004575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 bwMode="gray">
          <a:xfrm>
            <a:off x="4379732" y="3632921"/>
            <a:ext cx="3606499" cy="12590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ko-KR" altLang="en-US" sz="9600" dirty="0" err="1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김하민</a:t>
            </a:r>
            <a:endParaRPr lang="ko-KR" altLang="en-US" sz="6600" dirty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24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235131"/>
            <a:ext cx="12192000" cy="64008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prstClr val="white"/>
              </a:solidFill>
            </a:endParaRPr>
          </a:p>
        </p:txBody>
      </p:sp>
      <p:sp>
        <p:nvSpPr>
          <p:cNvPr id="5" name="하트 4"/>
          <p:cNvSpPr/>
          <p:nvPr/>
        </p:nvSpPr>
        <p:spPr>
          <a:xfrm>
            <a:off x="6485893" y="2939142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하트 6"/>
          <p:cNvSpPr/>
          <p:nvPr/>
        </p:nvSpPr>
        <p:spPr>
          <a:xfrm>
            <a:off x="5730826" y="2939142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 bwMode="gray">
          <a:xfrm>
            <a:off x="5630310" y="3635492"/>
            <a:ext cx="5355098" cy="12590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ko-KR" altLang="en-US" sz="80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지하람 </a:t>
            </a:r>
            <a:r>
              <a:rPr lang="ko-KR" altLang="en-US" sz="48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전도사님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/>
          <a:srcRect l="39428" t="46147" r="42858" b="16773"/>
          <a:stretch/>
        </p:blipFill>
        <p:spPr>
          <a:xfrm>
            <a:off x="1534154" y="1952367"/>
            <a:ext cx="3119367" cy="31970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485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293266"/>
            <a:ext cx="12192000" cy="64008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prstClr val="white"/>
              </a:solidFill>
            </a:endParaRPr>
          </a:p>
        </p:txBody>
      </p:sp>
      <p:sp>
        <p:nvSpPr>
          <p:cNvPr id="5" name="하트 4"/>
          <p:cNvSpPr/>
          <p:nvPr/>
        </p:nvSpPr>
        <p:spPr>
          <a:xfrm>
            <a:off x="6482822" y="2305316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하트 6"/>
          <p:cNvSpPr/>
          <p:nvPr/>
        </p:nvSpPr>
        <p:spPr>
          <a:xfrm>
            <a:off x="5840730" y="2346286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 bwMode="gray">
          <a:xfrm>
            <a:off x="5619924" y="3082494"/>
            <a:ext cx="5355098" cy="12590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ko-KR" altLang="en-US" sz="80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이정임 </a:t>
            </a:r>
            <a:r>
              <a:rPr lang="ko-KR" altLang="en-US" sz="48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권사님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412" y="1818045"/>
            <a:ext cx="2986394" cy="33512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298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212300"/>
            <a:ext cx="12192000" cy="64008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6810" y="728008"/>
            <a:ext cx="4998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6</a:t>
            </a:r>
            <a:r>
              <a:rPr lang="ko-KR" altLang="en-US" sz="66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세 </a:t>
            </a:r>
            <a:endParaRPr lang="en-US" altLang="ko-KR" sz="4400" dirty="0">
              <a:solidFill>
                <a:prstClr val="white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9478909" y="1219622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하트 6"/>
          <p:cNvSpPr/>
          <p:nvPr/>
        </p:nvSpPr>
        <p:spPr>
          <a:xfrm>
            <a:off x="6768355" y="113465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 bwMode="gray">
          <a:xfrm>
            <a:off x="1070919" y="3120743"/>
            <a:ext cx="5355098" cy="12590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ko-KR" altLang="en-US" sz="72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오은경 </a:t>
            </a:r>
            <a:r>
              <a:rPr lang="ko-KR" altLang="en-US" sz="48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선생님</a:t>
            </a:r>
          </a:p>
        </p:txBody>
      </p:sp>
      <p:sp>
        <p:nvSpPr>
          <p:cNvPr id="10" name="제목 1"/>
          <p:cNvSpPr txBox="1">
            <a:spLocks/>
          </p:cNvSpPr>
          <p:nvPr/>
        </p:nvSpPr>
        <p:spPr bwMode="gray">
          <a:xfrm>
            <a:off x="6879098" y="2162241"/>
            <a:ext cx="3210679" cy="317603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ko-KR" altLang="en-US" sz="7200" dirty="0" smtClean="0">
                <a:solidFill>
                  <a:srgbClr val="70AD4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김도경</a:t>
            </a:r>
            <a:endParaRPr lang="en-US" altLang="ko-KR" sz="7200" dirty="0" smtClean="0">
              <a:solidFill>
                <a:srgbClr val="70AD4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7200" dirty="0" err="1" smtClean="0">
                <a:solidFill>
                  <a:srgbClr val="70AD4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김사랑</a:t>
            </a:r>
            <a:endParaRPr lang="ko-KR" altLang="en-US" sz="7200" dirty="0">
              <a:solidFill>
                <a:srgbClr val="70AD4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913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212300"/>
            <a:ext cx="12192000" cy="64008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6810" y="728008"/>
            <a:ext cx="4998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dirty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6</a:t>
            </a:r>
            <a:r>
              <a:rPr lang="ko-KR" altLang="en-US" sz="6600" dirty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세 </a:t>
            </a:r>
            <a:endParaRPr lang="en-US" altLang="ko-KR" sz="4400" dirty="0">
              <a:solidFill>
                <a:prstClr val="white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9478909" y="1219622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하트 6"/>
          <p:cNvSpPr/>
          <p:nvPr/>
        </p:nvSpPr>
        <p:spPr>
          <a:xfrm>
            <a:off x="6768355" y="113465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 bwMode="gray">
          <a:xfrm>
            <a:off x="1112108" y="3176718"/>
            <a:ext cx="5355098" cy="12590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ko-KR" altLang="en-US" sz="7200" dirty="0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신선애 </a:t>
            </a:r>
            <a:r>
              <a:rPr lang="ko-KR" altLang="en-US" sz="48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선생님</a:t>
            </a:r>
          </a:p>
        </p:txBody>
      </p:sp>
      <p:sp>
        <p:nvSpPr>
          <p:cNvPr id="10" name="제목 1"/>
          <p:cNvSpPr txBox="1">
            <a:spLocks/>
          </p:cNvSpPr>
          <p:nvPr/>
        </p:nvSpPr>
        <p:spPr bwMode="gray">
          <a:xfrm>
            <a:off x="6879098" y="2162241"/>
            <a:ext cx="3210679" cy="328798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ko-KR" altLang="en-US" sz="7200" dirty="0" smtClean="0">
                <a:solidFill>
                  <a:srgbClr val="70AD4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신도준</a:t>
            </a:r>
            <a:endParaRPr lang="en-US" altLang="ko-KR" sz="7200" dirty="0" smtClean="0">
              <a:solidFill>
                <a:srgbClr val="70AD4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7200" dirty="0" smtClean="0">
                <a:solidFill>
                  <a:srgbClr val="70AD4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임지섭</a:t>
            </a:r>
            <a:endParaRPr lang="en-US" altLang="ko-KR" sz="7200" dirty="0" smtClean="0">
              <a:solidFill>
                <a:srgbClr val="70AD4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7200" dirty="0" smtClean="0">
                <a:solidFill>
                  <a:srgbClr val="70AD4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서주원</a:t>
            </a:r>
            <a:endParaRPr lang="ko-KR" altLang="en-US" sz="7200" dirty="0">
              <a:solidFill>
                <a:srgbClr val="70AD4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614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212300"/>
            <a:ext cx="12192000" cy="64008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6810" y="728008"/>
            <a:ext cx="4998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r>
              <a:rPr lang="ko-KR" altLang="en-US" sz="66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세 </a:t>
            </a:r>
            <a:endParaRPr lang="en-US" altLang="ko-KR" sz="4400" dirty="0">
              <a:solidFill>
                <a:prstClr val="white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9478909" y="1219622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하트 6"/>
          <p:cNvSpPr/>
          <p:nvPr/>
        </p:nvSpPr>
        <p:spPr>
          <a:xfrm>
            <a:off x="6768355" y="113465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 bwMode="gray">
          <a:xfrm>
            <a:off x="840260" y="3046603"/>
            <a:ext cx="5355098" cy="12590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ko-KR" altLang="en-US" sz="7200" dirty="0" err="1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잏이홍순</a:t>
            </a:r>
            <a:r>
              <a:rPr lang="ko-KR" altLang="en-US" sz="7200" dirty="0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8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선생님</a:t>
            </a:r>
          </a:p>
        </p:txBody>
      </p:sp>
      <p:sp>
        <p:nvSpPr>
          <p:cNvPr id="10" name="제목 1"/>
          <p:cNvSpPr txBox="1">
            <a:spLocks/>
          </p:cNvSpPr>
          <p:nvPr/>
        </p:nvSpPr>
        <p:spPr bwMode="gray">
          <a:xfrm>
            <a:off x="6879098" y="2162241"/>
            <a:ext cx="3210679" cy="317603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ko-KR" altLang="en-US" sz="7200" dirty="0" err="1" smtClean="0">
                <a:solidFill>
                  <a:srgbClr val="70AD4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박로빈</a:t>
            </a:r>
            <a:endParaRPr lang="en-US" altLang="ko-KR" sz="7200" dirty="0" smtClean="0">
              <a:solidFill>
                <a:srgbClr val="70AD4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7200" dirty="0" err="1" smtClean="0">
                <a:solidFill>
                  <a:srgbClr val="70AD4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현하빈</a:t>
            </a:r>
            <a:endParaRPr lang="ko-KR" altLang="en-US" sz="7200" dirty="0">
              <a:solidFill>
                <a:srgbClr val="70AD4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173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212300"/>
            <a:ext cx="12192000" cy="64008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6810" y="728008"/>
            <a:ext cx="4998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dirty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ko-KR" altLang="en-US" sz="66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세 </a:t>
            </a:r>
            <a:endParaRPr lang="en-US" altLang="ko-KR" sz="4400" dirty="0">
              <a:solidFill>
                <a:prstClr val="white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9478909" y="1219622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하트 6"/>
          <p:cNvSpPr/>
          <p:nvPr/>
        </p:nvSpPr>
        <p:spPr>
          <a:xfrm>
            <a:off x="6768355" y="113465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 bwMode="gray">
          <a:xfrm>
            <a:off x="1136821" y="3120743"/>
            <a:ext cx="5355098" cy="12590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ko-KR" altLang="en-US" sz="7200" dirty="0" err="1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김일해</a:t>
            </a:r>
            <a:r>
              <a:rPr lang="ko-KR" altLang="en-US" sz="7200" dirty="0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48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선생님</a:t>
            </a:r>
          </a:p>
        </p:txBody>
      </p:sp>
      <p:sp>
        <p:nvSpPr>
          <p:cNvPr id="10" name="제목 1"/>
          <p:cNvSpPr txBox="1">
            <a:spLocks/>
          </p:cNvSpPr>
          <p:nvPr/>
        </p:nvSpPr>
        <p:spPr bwMode="gray">
          <a:xfrm>
            <a:off x="6879098" y="2162241"/>
            <a:ext cx="3210679" cy="317603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ko-KR" altLang="en-US" sz="7200" dirty="0" smtClean="0">
                <a:solidFill>
                  <a:srgbClr val="70AD4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신나은</a:t>
            </a:r>
            <a:endParaRPr lang="en-US" altLang="ko-KR" sz="7200" dirty="0" smtClean="0">
              <a:solidFill>
                <a:srgbClr val="70AD4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7200" dirty="0" smtClean="0">
                <a:solidFill>
                  <a:srgbClr val="70AD4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서호원</a:t>
            </a:r>
            <a:endParaRPr lang="ko-KR" altLang="en-US" sz="7200" dirty="0">
              <a:solidFill>
                <a:srgbClr val="70AD4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91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212300"/>
            <a:ext cx="12192000" cy="64008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6810" y="728008"/>
            <a:ext cx="4998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ko-KR" altLang="en-US" sz="6600" dirty="0" smtClean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세 </a:t>
            </a:r>
            <a:endParaRPr lang="en-US" altLang="ko-KR" sz="4400" dirty="0">
              <a:solidFill>
                <a:prstClr val="white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9478909" y="1219622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하트 6"/>
          <p:cNvSpPr/>
          <p:nvPr/>
        </p:nvSpPr>
        <p:spPr>
          <a:xfrm>
            <a:off x="6768355" y="113465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 bwMode="gray">
          <a:xfrm>
            <a:off x="996778" y="3120743"/>
            <a:ext cx="5355098" cy="12590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ko-KR" altLang="en-US" sz="7200" dirty="0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김현희 </a:t>
            </a:r>
            <a:r>
              <a:rPr lang="ko-KR" altLang="en-US" sz="4800" dirty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선생님</a:t>
            </a:r>
          </a:p>
        </p:txBody>
      </p:sp>
      <p:sp>
        <p:nvSpPr>
          <p:cNvPr id="10" name="제목 1"/>
          <p:cNvSpPr txBox="1">
            <a:spLocks/>
          </p:cNvSpPr>
          <p:nvPr/>
        </p:nvSpPr>
        <p:spPr bwMode="gray">
          <a:xfrm>
            <a:off x="6879098" y="2162241"/>
            <a:ext cx="3210679" cy="317603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ko-KR" altLang="en-US" sz="7200" dirty="0" err="1" smtClean="0">
                <a:solidFill>
                  <a:srgbClr val="70AD4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박로제</a:t>
            </a:r>
            <a:endParaRPr lang="en-US" altLang="ko-KR" sz="7200" dirty="0" smtClean="0">
              <a:solidFill>
                <a:srgbClr val="70AD4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7200" dirty="0" err="1" smtClean="0">
                <a:solidFill>
                  <a:srgbClr val="70AD4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이나엘</a:t>
            </a:r>
            <a:endParaRPr lang="ko-KR" altLang="en-US" sz="7200" dirty="0">
              <a:solidFill>
                <a:srgbClr val="70AD4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602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323909"/>
            <a:ext cx="12192000" cy="64008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1383" y="908487"/>
            <a:ext cx="4998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dirty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4</a:t>
            </a:r>
            <a:r>
              <a:rPr lang="ko-KR" altLang="en-US" sz="6600" dirty="0">
                <a:solidFill>
                  <a:prstClr val="white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세 </a:t>
            </a:r>
            <a:endParaRPr lang="en-US" altLang="ko-KR" sz="4400" dirty="0">
              <a:solidFill>
                <a:prstClr val="white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10953482" y="1400101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하트 6"/>
          <p:cNvSpPr/>
          <p:nvPr/>
        </p:nvSpPr>
        <p:spPr>
          <a:xfrm>
            <a:off x="8242928" y="1315129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 bwMode="gray">
          <a:xfrm>
            <a:off x="2887362" y="2265279"/>
            <a:ext cx="5355098" cy="12590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ko-KR" altLang="en-US" sz="7200" dirty="0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지민정 </a:t>
            </a:r>
            <a:r>
              <a:rPr lang="ko-KR" altLang="en-US" sz="4800" dirty="0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선생님</a:t>
            </a:r>
            <a:endParaRPr lang="ko-KR" altLang="en-US" sz="4800" dirty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 bwMode="gray">
          <a:xfrm>
            <a:off x="8323910" y="2324909"/>
            <a:ext cx="3210679" cy="317603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ko-KR" altLang="en-US" sz="7200" dirty="0" smtClean="0">
                <a:solidFill>
                  <a:srgbClr val="70AD4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김한솔</a:t>
            </a:r>
            <a:endParaRPr lang="en-US" altLang="ko-KR" sz="7200" dirty="0" smtClean="0">
              <a:solidFill>
                <a:srgbClr val="70AD4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7200" dirty="0" err="1" smtClean="0">
                <a:solidFill>
                  <a:srgbClr val="70AD47">
                    <a:lumMod val="50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신지유</a:t>
            </a:r>
            <a:endParaRPr lang="ko-KR" altLang="en-US" sz="7200" dirty="0">
              <a:solidFill>
                <a:srgbClr val="70AD47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 bwMode="gray">
          <a:xfrm>
            <a:off x="2968812" y="4389825"/>
            <a:ext cx="5355098" cy="125903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ko-KR" altLang="en-US" sz="7200" dirty="0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임계숙 </a:t>
            </a:r>
            <a:r>
              <a:rPr lang="ko-KR" altLang="en-US" sz="4800" dirty="0" smtClean="0">
                <a:solidFill>
                  <a:prstClr val="white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선생님</a:t>
            </a:r>
            <a:endParaRPr lang="ko-KR" altLang="en-US" sz="4800" dirty="0">
              <a:solidFill>
                <a:prstClr val="white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05" y="762729"/>
            <a:ext cx="2551878" cy="2761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97" y="3392398"/>
            <a:ext cx="2640293" cy="2844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190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</p:bldLst>
  </p:timing>
</p:sld>
</file>

<file path=ppt/theme/theme1.xml><?xml version="1.0" encoding="utf-8"?>
<a:theme xmlns:a="http://schemas.openxmlformats.org/drawingml/2006/main" name="2_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49</Words>
  <Application>Microsoft Office PowerPoint</Application>
  <PresentationFormat>와이드스크린</PresentationFormat>
  <Paragraphs>33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10</vt:i4>
      </vt:variant>
    </vt:vector>
  </HeadingPairs>
  <TitlesOfParts>
    <vt:vector size="19" baseType="lpstr">
      <vt:lpstr>HY중고딕</vt:lpstr>
      <vt:lpstr>HY헤드라인M</vt:lpstr>
      <vt:lpstr>맑은 고딕</vt:lpstr>
      <vt:lpstr>휴먼모음T</vt:lpstr>
      <vt:lpstr>Arial</vt:lpstr>
      <vt:lpstr>Century Gothic</vt:lpstr>
      <vt:lpstr>Wingdings 3</vt:lpstr>
      <vt:lpstr>2_슬라이스</vt:lpstr>
      <vt:lpstr>슬라이스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5</cp:revision>
  <dcterms:created xsi:type="dcterms:W3CDTF">2023-01-07T11:31:10Z</dcterms:created>
  <dcterms:modified xsi:type="dcterms:W3CDTF">2023-01-07T12:50:09Z</dcterms:modified>
</cp:coreProperties>
</file>