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798" r:id="rId3"/>
  </p:sldMasterIdLst>
  <p:notesMasterIdLst>
    <p:notesMasterId r:id="rId12"/>
  </p:notesMasterIdLst>
  <p:sldIdLst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1CC"/>
    <a:srgbClr val="466C02"/>
    <a:srgbClr val="C54646"/>
    <a:srgbClr val="0066FF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38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979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4030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5953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7001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9381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086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811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64782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914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43300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589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77657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009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6722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17491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83911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965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85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9" r:id="rId1"/>
    <p:sldLayoutId id="2147484800" r:id="rId2"/>
    <p:sldLayoutId id="2147484801" r:id="rId3"/>
    <p:sldLayoutId id="2147484802" r:id="rId4"/>
    <p:sldLayoutId id="2147484803" r:id="rId5"/>
    <p:sldLayoutId id="2147484804" r:id="rId6"/>
    <p:sldLayoutId id="2147484805" r:id="rId7"/>
    <p:sldLayoutId id="2147484806" r:id="rId8"/>
    <p:sldLayoutId id="2147484807" r:id="rId9"/>
    <p:sldLayoutId id="2147484808" r:id="rId10"/>
    <p:sldLayoutId id="2147484809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920035"/>
            <a:ext cx="917871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예수님은 나의 왕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예수님은 나의 왕</a:t>
            </a:r>
            <a:endParaRPr lang="en-US" altLang="ko-KR" sz="66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181292"/>
            <a:ext cx="9178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살아 계신 하나님 아들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 마음을 모셔요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8378" y="1815532"/>
            <a:ext cx="9178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어서어서 오세요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(</a:t>
            </a:r>
            <a:r>
              <a:rPr lang="ko-KR" altLang="en-US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예수님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!)</a:t>
            </a:r>
            <a:endParaRPr lang="en-US" altLang="ko-KR" sz="54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살아계신 예수님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(</a:t>
            </a:r>
            <a:r>
              <a:rPr lang="ko-KR" altLang="en-US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오세요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9668" y="1441063"/>
            <a:ext cx="917871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여기 여기 내 마음에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항상 계세요 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(</a:t>
            </a: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나의 왕</a:t>
            </a:r>
            <a:r>
              <a:rPr lang="en-US" altLang="ko-KR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!)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754572"/>
            <a:ext cx="9178717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예수님은 나의 왕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예수님은 나의 왕</a:t>
            </a:r>
            <a:endParaRPr lang="en-US" altLang="ko-KR" sz="66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6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2181292"/>
            <a:ext cx="9178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살아 계신 하나님 아들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내 마음을 모셔요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9669" y="1789406"/>
            <a:ext cx="9178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어서어서 오세요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(</a:t>
            </a:r>
            <a:r>
              <a:rPr lang="ko-KR" altLang="en-US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예수님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!)</a:t>
            </a:r>
            <a:endParaRPr lang="en-US" altLang="ko-KR" sz="54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51CC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살아계신 예수님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(</a:t>
            </a:r>
            <a:r>
              <a:rPr lang="ko-KR" altLang="en-US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오세요</a:t>
            </a:r>
            <a:r>
              <a:rPr lang="en-US" altLang="ko-KR" sz="4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51CC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0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0960" y="1780698"/>
            <a:ext cx="9178717" cy="2937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여기 여기 내 마음에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항상 계세요 </a:t>
            </a:r>
            <a:r>
              <a:rPr lang="en-US" altLang="ko-KR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(</a:t>
            </a:r>
            <a:r>
              <a:rPr lang="ko-KR" altLang="en-US" sz="66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나의왕</a:t>
            </a:r>
            <a:r>
              <a:rPr lang="en-US" altLang="ko-KR" sz="66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000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!)</a:t>
            </a:r>
            <a:endParaRPr lang="en-US" altLang="ko-KR" sz="66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FF000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예수님은 </a:t>
            </a:r>
            <a:r>
              <a:rPr lang="ko-KR" altLang="en-US" sz="24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나의왕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9924" y="5118506"/>
            <a:ext cx="1489941" cy="107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추억">
  <a:themeElements>
    <a:clrScheme name="추억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1141</TotalTime>
  <Words>89</Words>
  <Application>Microsoft Office PowerPoint</Application>
  <PresentationFormat>화면 슬라이드 쇼(4:3)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8" baseType="lpstr">
      <vt:lpstr>맑은 고딕</vt:lpstr>
      <vt:lpstr>휴먼둥근헤드라인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추억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173</cp:revision>
  <dcterms:created xsi:type="dcterms:W3CDTF">2021-01-04T13:13:52Z</dcterms:created>
  <dcterms:modified xsi:type="dcterms:W3CDTF">2021-03-13T10:53:47Z</dcterms:modified>
</cp:coreProperties>
</file>