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0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1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2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3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8391" r:id="rId5"/>
    <p:sldMasterId id="2147488697" r:id="rId6"/>
    <p:sldMasterId id="2147488733" r:id="rId7"/>
    <p:sldMasterId id="2147488787" r:id="rId8"/>
    <p:sldMasterId id="2147488885" r:id="rId9"/>
    <p:sldMasterId id="2147488903" r:id="rId10"/>
    <p:sldMasterId id="2147489077" r:id="rId11"/>
    <p:sldMasterId id="2147489125" r:id="rId12"/>
    <p:sldMasterId id="2147489143" r:id="rId13"/>
    <p:sldMasterId id="2147489161" r:id="rId14"/>
  </p:sldMasterIdLst>
  <p:notesMasterIdLst>
    <p:notesMasterId r:id="rId55"/>
  </p:notesMasterIdLst>
  <p:sldIdLst>
    <p:sldId id="681" r:id="rId15"/>
    <p:sldId id="925" r:id="rId16"/>
    <p:sldId id="926" r:id="rId17"/>
    <p:sldId id="924" r:id="rId18"/>
    <p:sldId id="881" r:id="rId19"/>
    <p:sldId id="927" r:id="rId20"/>
    <p:sldId id="928" r:id="rId21"/>
    <p:sldId id="929" r:id="rId22"/>
    <p:sldId id="930" r:id="rId23"/>
    <p:sldId id="931" r:id="rId24"/>
    <p:sldId id="932" r:id="rId25"/>
    <p:sldId id="933" r:id="rId26"/>
    <p:sldId id="934" r:id="rId27"/>
    <p:sldId id="935" r:id="rId28"/>
    <p:sldId id="882" r:id="rId29"/>
    <p:sldId id="936" r:id="rId30"/>
    <p:sldId id="937" r:id="rId31"/>
    <p:sldId id="939" r:id="rId32"/>
    <p:sldId id="940" r:id="rId33"/>
    <p:sldId id="938" r:id="rId34"/>
    <p:sldId id="923" r:id="rId35"/>
    <p:sldId id="393" r:id="rId36"/>
    <p:sldId id="906" r:id="rId37"/>
    <p:sldId id="413" r:id="rId38"/>
    <p:sldId id="414" r:id="rId39"/>
    <p:sldId id="415" r:id="rId40"/>
    <p:sldId id="416" r:id="rId41"/>
    <p:sldId id="907" r:id="rId42"/>
    <p:sldId id="359" r:id="rId43"/>
    <p:sldId id="533" r:id="rId44"/>
    <p:sldId id="941" r:id="rId45"/>
    <p:sldId id="332" r:id="rId46"/>
    <p:sldId id="333" r:id="rId47"/>
    <p:sldId id="334" r:id="rId48"/>
    <p:sldId id="335" r:id="rId49"/>
    <p:sldId id="338" r:id="rId50"/>
    <p:sldId id="329" r:id="rId51"/>
    <p:sldId id="330" r:id="rId52"/>
    <p:sldId id="331" r:id="rId53"/>
    <p:sldId id="336" r:id="rId5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18015"/>
    <a:srgbClr val="162101"/>
    <a:srgbClr val="3333FF"/>
    <a:srgbClr val="FF51CC"/>
    <a:srgbClr val="FFFF85"/>
    <a:srgbClr val="FF0000"/>
    <a:srgbClr val="CCFF66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57" autoAdjust="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7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39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17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986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24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00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496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8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08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9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1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10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06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11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64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6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7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 smtClean="0">
                <a:solidFill>
                  <a:prstClr val="black"/>
                </a:solidFill>
              </a:rPr>
              <a:pPr/>
              <a:t>14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41990-1E19-4EE1-9A29-990A7A8EFC7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30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2878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8677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6439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519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497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5643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886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552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350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516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399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9399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52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895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254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3912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30722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2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876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02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5823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813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6808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7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063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5272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3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01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5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5356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02831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2418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dirty="0">
                <a:solidFill>
                  <a:srgbClr val="38540A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909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437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9573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5398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6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76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9119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96037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8564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46073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59907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53937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351272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 dirty="0">
              <a:solidFill>
                <a:srgbClr val="5E5E5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5E5E5E"/>
                </a:solidFill>
              </a:rPr>
              <a:pPr/>
              <a:t>‹#›</a:t>
            </a:fld>
            <a:endParaRPr lang="ko-KR" altLang="en-US" dirty="0">
              <a:solidFill>
                <a:srgbClr val="5E5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46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6605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2467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88533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537777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38253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84952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63359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31174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00900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36872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9230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87705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36221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30188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721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77186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8849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846268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52740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459930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1" y="533401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0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17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1" y="533400"/>
            <a:ext cx="8739823" cy="3767670"/>
          </a:xfrm>
        </p:spPr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9708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0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487334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9269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1" y="533401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748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2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199" y="1143001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5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3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864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2896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229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3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7260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0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4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1"/>
            <a:ext cx="7748965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6685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3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133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72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1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1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144245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132981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819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1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7394522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1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6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164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1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56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044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5780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2731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253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3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5626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0977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2438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6563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795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950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520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89219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5731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7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3546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3641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9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188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21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9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48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025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5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3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00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49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0540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1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06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3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14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srgbClr val="537D0B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537D0B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80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6552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98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347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16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77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49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0736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8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42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38174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04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3009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52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350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38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35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144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671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0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46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628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44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164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907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07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04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12025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655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0358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7298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082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45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857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132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0084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6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6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Relationship Id="rId22" Type="http://schemas.openxmlformats.org/officeDocument/2006/relationships/image" Target="../media/image5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81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17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70.xml"/><Relationship Id="rId16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8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8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88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87.xml"/><Relationship Id="rId16" Type="http://schemas.openxmlformats.org/officeDocument/2006/relationships/slideLayout" Target="../slideLayouts/slideLayout20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9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slideLayout" Target="../slideLayouts/slideLayout199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03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904" r:id="rId1"/>
    <p:sldLayoutId id="2147488905" r:id="rId2"/>
    <p:sldLayoutId id="2147488906" r:id="rId3"/>
    <p:sldLayoutId id="2147488907" r:id="rId4"/>
    <p:sldLayoutId id="2147488908" r:id="rId5"/>
    <p:sldLayoutId id="2147488909" r:id="rId6"/>
    <p:sldLayoutId id="2147488910" r:id="rId7"/>
    <p:sldLayoutId id="2147488911" r:id="rId8"/>
    <p:sldLayoutId id="2147488912" r:id="rId9"/>
    <p:sldLayoutId id="2147488913" r:id="rId10"/>
    <p:sldLayoutId id="2147488914" r:id="rId11"/>
    <p:sldLayoutId id="2147488915" r:id="rId12"/>
    <p:sldLayoutId id="2147488916" r:id="rId13"/>
    <p:sldLayoutId id="2147488917" r:id="rId14"/>
    <p:sldLayoutId id="2147488918" r:id="rId15"/>
    <p:sldLayoutId id="2147488919" r:id="rId16"/>
    <p:sldLayoutId id="214748892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pPr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078" r:id="rId1"/>
    <p:sldLayoutId id="2147489079" r:id="rId2"/>
    <p:sldLayoutId id="2147489080" r:id="rId3"/>
    <p:sldLayoutId id="2147489081" r:id="rId4"/>
    <p:sldLayoutId id="2147489082" r:id="rId5"/>
    <p:sldLayoutId id="2147489083" r:id="rId6"/>
    <p:sldLayoutId id="2147489084" r:id="rId7"/>
    <p:sldLayoutId id="2147489085" r:id="rId8"/>
    <p:sldLayoutId id="2147489086" r:id="rId9"/>
    <p:sldLayoutId id="2147489087" r:id="rId10"/>
    <p:sldLayoutId id="214748908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008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26" r:id="rId1"/>
    <p:sldLayoutId id="2147489127" r:id="rId2"/>
    <p:sldLayoutId id="2147489128" r:id="rId3"/>
    <p:sldLayoutId id="2147489129" r:id="rId4"/>
    <p:sldLayoutId id="2147489130" r:id="rId5"/>
    <p:sldLayoutId id="2147489131" r:id="rId6"/>
    <p:sldLayoutId id="2147489132" r:id="rId7"/>
    <p:sldLayoutId id="2147489133" r:id="rId8"/>
    <p:sldLayoutId id="2147489134" r:id="rId9"/>
    <p:sldLayoutId id="2147489135" r:id="rId10"/>
    <p:sldLayoutId id="2147489136" r:id="rId11"/>
    <p:sldLayoutId id="2147489137" r:id="rId12"/>
    <p:sldLayoutId id="2147489138" r:id="rId13"/>
    <p:sldLayoutId id="2147489139" r:id="rId14"/>
    <p:sldLayoutId id="2147489140" r:id="rId15"/>
    <p:sldLayoutId id="2147489141" r:id="rId16"/>
    <p:sldLayoutId id="214748914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4" y="3894668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1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4" y="6172204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1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2" y="5578479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285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44" r:id="rId1"/>
    <p:sldLayoutId id="2147489145" r:id="rId2"/>
    <p:sldLayoutId id="2147489146" r:id="rId3"/>
    <p:sldLayoutId id="2147489147" r:id="rId4"/>
    <p:sldLayoutId id="2147489148" r:id="rId5"/>
    <p:sldLayoutId id="2147489149" r:id="rId6"/>
    <p:sldLayoutId id="2147489150" r:id="rId7"/>
    <p:sldLayoutId id="2147489151" r:id="rId8"/>
    <p:sldLayoutId id="2147489152" r:id="rId9"/>
    <p:sldLayoutId id="2147489153" r:id="rId10"/>
    <p:sldLayoutId id="2147489154" r:id="rId11"/>
    <p:sldLayoutId id="2147489155" r:id="rId12"/>
    <p:sldLayoutId id="2147489156" r:id="rId13"/>
    <p:sldLayoutId id="2147489157" r:id="rId14"/>
    <p:sldLayoutId id="2147489158" r:id="rId15"/>
    <p:sldLayoutId id="2147489159" r:id="rId16"/>
    <p:sldLayoutId id="214748916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45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9162" r:id="rId1"/>
    <p:sldLayoutId id="2147489163" r:id="rId2"/>
    <p:sldLayoutId id="2147489164" r:id="rId3"/>
    <p:sldLayoutId id="2147489165" r:id="rId4"/>
    <p:sldLayoutId id="2147489166" r:id="rId5"/>
    <p:sldLayoutId id="2147489167" r:id="rId6"/>
    <p:sldLayoutId id="2147489168" r:id="rId7"/>
    <p:sldLayoutId id="2147489169" r:id="rId8"/>
    <p:sldLayoutId id="2147489170" r:id="rId9"/>
    <p:sldLayoutId id="2147489171" r:id="rId10"/>
    <p:sldLayoutId id="2147489172" r:id="rId11"/>
    <p:sldLayoutId id="2147489173" r:id="rId12"/>
    <p:sldLayoutId id="2147489174" r:id="rId13"/>
    <p:sldLayoutId id="2147489175" r:id="rId14"/>
    <p:sldLayoutId id="2147489176" r:id="rId15"/>
    <p:sldLayoutId id="2147489177" r:id="rId16"/>
    <p:sldLayoutId id="214748917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2023-05-03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bg2">
                <a:tint val="97000"/>
                <a:hueMod val="162000"/>
                <a:satMod val="200000"/>
                <a:lumMod val="124000"/>
              </a:schemeClr>
            </a:gs>
            <a:gs pos="57000">
              <a:srgbClr val="B4E734"/>
            </a:gs>
            <a:gs pos="100000">
              <a:srgbClr val="1BB522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392" r:id="rId1"/>
    <p:sldLayoutId id="2147488393" r:id="rId2"/>
    <p:sldLayoutId id="2147488394" r:id="rId3"/>
    <p:sldLayoutId id="2147488395" r:id="rId4"/>
    <p:sldLayoutId id="2147488396" r:id="rId5"/>
    <p:sldLayoutId id="2147488397" r:id="rId6"/>
    <p:sldLayoutId id="2147488398" r:id="rId7"/>
    <p:sldLayoutId id="2147488399" r:id="rId8"/>
    <p:sldLayoutId id="2147488400" r:id="rId9"/>
    <p:sldLayoutId id="2147488401" r:id="rId10"/>
    <p:sldLayoutId id="2147488402" r:id="rId11"/>
    <p:sldLayoutId id="2147488403" r:id="rId12"/>
    <p:sldLayoutId id="2147488404" r:id="rId13"/>
    <p:sldLayoutId id="2147488405" r:id="rId14"/>
    <p:sldLayoutId id="2147488406" r:id="rId15"/>
    <p:sldLayoutId id="2147488407" r:id="rId16"/>
    <p:sldLayoutId id="2147488408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44546A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44546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335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698" r:id="rId1"/>
    <p:sldLayoutId id="2147488699" r:id="rId2"/>
    <p:sldLayoutId id="2147488700" r:id="rId3"/>
    <p:sldLayoutId id="2147488701" r:id="rId4"/>
    <p:sldLayoutId id="2147488702" r:id="rId5"/>
    <p:sldLayoutId id="2147488703" r:id="rId6"/>
    <p:sldLayoutId id="2147488704" r:id="rId7"/>
    <p:sldLayoutId id="2147488705" r:id="rId8"/>
    <p:sldLayoutId id="2147488706" r:id="rId9"/>
    <p:sldLayoutId id="2147488707" r:id="rId10"/>
    <p:sldLayoutId id="2147488708" r:id="rId11"/>
    <p:sldLayoutId id="2147488709" r:id="rId12"/>
    <p:sldLayoutId id="2147488710" r:id="rId13"/>
    <p:sldLayoutId id="2147488711" r:id="rId14"/>
    <p:sldLayoutId id="2147488712" r:id="rId15"/>
    <p:sldLayoutId id="2147488713" r:id="rId16"/>
    <p:sldLayoutId id="214748871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2023-05-03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11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734" r:id="rId1"/>
    <p:sldLayoutId id="2147488735" r:id="rId2"/>
    <p:sldLayoutId id="2147488736" r:id="rId3"/>
    <p:sldLayoutId id="2147488737" r:id="rId4"/>
    <p:sldLayoutId id="2147488738" r:id="rId5"/>
    <p:sldLayoutId id="2147488739" r:id="rId6"/>
    <p:sldLayoutId id="2147488740" r:id="rId7"/>
    <p:sldLayoutId id="2147488741" r:id="rId8"/>
    <p:sldLayoutId id="2147488742" r:id="rId9"/>
    <p:sldLayoutId id="2147488743" r:id="rId10"/>
    <p:sldLayoutId id="2147488744" r:id="rId11"/>
    <p:sldLayoutId id="2147488745" r:id="rId12"/>
    <p:sldLayoutId id="2147488746" r:id="rId13"/>
    <p:sldLayoutId id="2147488747" r:id="rId14"/>
    <p:sldLayoutId id="2147488748" r:id="rId15"/>
    <p:sldLayoutId id="2147488749" r:id="rId16"/>
    <p:sldLayoutId id="2147488750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755C0-ECF6-48CC-BAE5-F70C1E0C6540}" type="datetimeFigureOut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2023-05-03</a:t>
            </a:fld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738E3-1B51-4FE0-9869-57944E4845FA}" type="slidenum">
              <a:rPr kumimoji="0" lang="ko-KR" alt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88" r:id="rId1"/>
    <p:sldLayoutId id="2147488789" r:id="rId2"/>
    <p:sldLayoutId id="2147488790" r:id="rId3"/>
    <p:sldLayoutId id="2147488791" r:id="rId4"/>
    <p:sldLayoutId id="2147488792" r:id="rId5"/>
    <p:sldLayoutId id="2147488793" r:id="rId6"/>
    <p:sldLayoutId id="2147488794" r:id="rId7"/>
    <p:sldLayoutId id="2147488795" r:id="rId8"/>
    <p:sldLayoutId id="2147488796" r:id="rId9"/>
    <p:sldLayoutId id="2147488797" r:id="rId10"/>
    <p:sldLayoutId id="2147488798" r:id="rId11"/>
  </p:sldLayoutIdLst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2023-05-03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03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8886" r:id="rId1"/>
    <p:sldLayoutId id="2147488887" r:id="rId2"/>
    <p:sldLayoutId id="2147488888" r:id="rId3"/>
    <p:sldLayoutId id="2147488889" r:id="rId4"/>
    <p:sldLayoutId id="2147488890" r:id="rId5"/>
    <p:sldLayoutId id="2147488891" r:id="rId6"/>
    <p:sldLayoutId id="2147488892" r:id="rId7"/>
    <p:sldLayoutId id="2147488893" r:id="rId8"/>
    <p:sldLayoutId id="2147488894" r:id="rId9"/>
    <p:sldLayoutId id="2147488895" r:id="rId10"/>
    <p:sldLayoutId id="2147488896" r:id="rId11"/>
    <p:sldLayoutId id="2147488897" r:id="rId12"/>
    <p:sldLayoutId id="2147488898" r:id="rId13"/>
    <p:sldLayoutId id="2147488899" r:id="rId14"/>
    <p:sldLayoutId id="2147488900" r:id="rId15"/>
    <p:sldLayoutId id="2147488901" r:id="rId16"/>
    <p:sldLayoutId id="2147488902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1392319"/>
            <a:ext cx="9385558" cy="4018121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err="1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유치부</a:t>
            </a:r>
            <a:r>
              <a:rPr lang="en-US" altLang="ko-KR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 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주일예배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13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하나님이 묶어주신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809" y="4529428"/>
            <a:ext cx="4854109" cy="2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사랑하는 우리가족</a:t>
            </a:r>
            <a:endParaRPr lang="en-US" altLang="ko-KR" sz="66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하나님을 사랑해요</a:t>
            </a:r>
            <a:endParaRPr lang="en-US" altLang="ko-KR" sz="6600" dirty="0" smtClean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5217459" y="4687687"/>
            <a:ext cx="2389926" cy="2414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728" y="162707"/>
            <a:ext cx="4705931" cy="20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273" y="1892303"/>
            <a:ext cx="11271453" cy="6038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꽃게는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옆으로 옆으로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거북이는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엉금엉금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033">
            <a:off x="-53993" y="1343495"/>
            <a:ext cx="1533635" cy="121658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16" y="5219754"/>
            <a:ext cx="2073456" cy="119250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76033">
            <a:off x="1507352" y="1535287"/>
            <a:ext cx="739186" cy="5863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992" y="5669484"/>
            <a:ext cx="1291493" cy="74277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870" y="5871651"/>
            <a:ext cx="939978" cy="540609"/>
          </a:xfrm>
          <a:prstGeom prst="rect">
            <a:avLst/>
          </a:prstGeom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꽃게는 </a:t>
            </a:r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1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341" y="1255059"/>
            <a:ext cx="1046463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엄마따라</a:t>
            </a:r>
            <a:r>
              <a:rPr lang="en-US" altLang="ko-KR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ln w="0"/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기도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하고요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나는야 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아빠따라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>
                <a:ln w="0"/>
                <a:solidFill>
                  <a:srgbClr val="ED4D05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찬양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하지요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75" y="4224626"/>
            <a:ext cx="4252031" cy="25706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5230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44825" y="1110752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endParaRPr lang="ko-KR" altLang="en-US" sz="54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01" y="1577789"/>
            <a:ext cx="1199759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 아빠 보여주신</a:t>
            </a:r>
            <a:r>
              <a:rPr lang="en-US" altLang="ko-KR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600" dirty="0" err="1">
                <a:ln w="0"/>
                <a:solidFill>
                  <a:srgbClr val="00B05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믿음</a:t>
            </a:r>
            <a:r>
              <a:rPr lang="ko-KR" altLang="en-US" sz="66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따라서</a:t>
            </a:r>
            <a:endParaRPr lang="en-US" altLang="ko-KR" sz="66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6600" dirty="0">
                <a:ln w="0"/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6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을 기쁘시게 </a:t>
            </a:r>
            <a:r>
              <a:rPr lang="ko-KR" altLang="en-US" sz="6000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쑥쑥쑥</a:t>
            </a:r>
            <a:r>
              <a:rPr lang="ko-KR" altLang="en-US" sz="600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endParaRPr lang="en-US" altLang="ko-KR" sz="60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72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17" y="3666566"/>
            <a:ext cx="2271119" cy="375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" y="-5509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7200" dirty="0">
                <a:ln>
                  <a:solidFill>
                    <a:srgbClr val="5B9BD5">
                      <a:lumMod val="20000"/>
                      <a:lumOff val="80000"/>
                    </a:srgbClr>
                  </a:solidFill>
                </a:ln>
                <a:solidFill>
                  <a:prstClr val="black"/>
                </a:solidFill>
                <a:effectLst>
                  <a:glow rad="101600">
                    <a:srgbClr val="70AD47">
                      <a:lumMod val="20000"/>
                      <a:lumOff val="80000"/>
                      <a:alpha val="60000"/>
                    </a:srgb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122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사랑으로 자라가요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어린이 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 안에 자라가요</a:t>
            </a:r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</a:t>
            </a:r>
          </a:p>
          <a:p>
            <a:pPr lvl="2">
              <a:defRPr/>
            </a:pPr>
            <a:endParaRPr lang="en-US" altLang="ko-KR" sz="1200" dirty="0" smtClean="0">
              <a:solidFill>
                <a:srgbClr val="0000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예수님처럼 기도하고 예수님처럼 </a:t>
            </a: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섬기며</a:t>
            </a:r>
          </a:p>
          <a:p>
            <a:pPr lvl="2">
              <a:defRPr/>
            </a:pP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믿음으로 자라가요</a:t>
            </a:r>
            <a:r>
              <a:rPr lang="en-US" altLang="ko-KR" sz="5400" dirty="0" smtClean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~ </a:t>
            </a:r>
            <a:r>
              <a:rPr lang="ko-KR" altLang="en-US" sz="5400" dirty="0" smtClean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</a:t>
            </a:r>
            <a:r>
              <a:rPr lang="ko-KR" altLang="en-US" sz="5400" dirty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주의 </a:t>
            </a:r>
            <a:r>
              <a:rPr lang="ko-KR" altLang="en-US" sz="5400" dirty="0" smtClean="0">
                <a:solidFill>
                  <a:srgbClr val="0000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어린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78589" y="130629"/>
            <a:ext cx="4005943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주의 어린이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11" y="1323702"/>
            <a:ext cx="2977732" cy="26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전해요 팡팡</a:t>
            </a:r>
          </a:p>
          <a:p>
            <a:pPr lvl="2">
              <a:defRPr/>
            </a:pP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</a:t>
            </a:r>
            <a:r>
              <a:rPr lang="ko-KR" altLang="en-US" sz="5400" dirty="0" err="1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나눠줘요 온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세상에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704715" y="113212"/>
            <a:ext cx="4005943" cy="64443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94" y="1602378"/>
            <a:ext cx="2977732" cy="26399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60" y="3693906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땅에 오신 예수님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 위해 십자가 지셨죠</a:t>
            </a:r>
          </a:p>
          <a:p>
            <a:pPr lvl="2">
              <a:defRPr/>
            </a:pP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이제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나도 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전할래요 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 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 err="1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00" y="809897"/>
            <a:ext cx="37433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8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전해요 팡팡</a:t>
            </a:r>
          </a:p>
          <a:p>
            <a:pPr lvl="2">
              <a:defRPr/>
            </a:pP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</a:t>
            </a:r>
            <a:r>
              <a:rPr lang="ko-KR" altLang="en-US" sz="5400" dirty="0" err="1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나눠줘요 온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세상에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994" y="1602378"/>
            <a:ext cx="2977732" cy="263992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160" y="3693906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 땅에 오신 예수님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 위해 십자가 지셨죠</a:t>
            </a:r>
          </a:p>
          <a:p>
            <a:pPr lvl="2">
              <a:defRPr/>
            </a:pP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이제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나도 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 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전할래요 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 사랑 </a:t>
            </a:r>
            <a:r>
              <a:rPr lang="en-US" altLang="ko-KR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(</a:t>
            </a:r>
            <a:r>
              <a:rPr lang="ko-KR" altLang="en-US" sz="5400" dirty="0" err="1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en-US" altLang="ko-KR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)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00" y="809897"/>
            <a:ext cx="374332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2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찬양</a:t>
            </a:r>
            <a:endParaRPr lang="en-US" altLang="ko-KR" sz="11500" b="1" dirty="0" smtClean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86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879566"/>
            <a:ext cx="12192000" cy="538609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2">
              <a:defRPr/>
            </a:pPr>
            <a:endParaRPr lang="en-US" altLang="ko-KR" sz="2000" dirty="0" smtClean="0">
              <a:solidFill>
                <a:srgbClr val="466C02"/>
              </a:solidFill>
              <a:effectLst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나눠요 팡팡 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사랑을 전해요 팡팡</a:t>
            </a: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예수님의 사랑을 </a:t>
            </a:r>
            <a:r>
              <a:rPr lang="ko-KR" altLang="en-US" sz="5400" dirty="0" err="1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팡팡팡팡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ko-KR" altLang="en-US" sz="5400" dirty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2">
              <a:defRPr/>
            </a:pPr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나눠줘요 온 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세상에</a:t>
            </a: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전해줘요 온 세상에</a:t>
            </a: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>
              <a:defRPr/>
            </a:pP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 </a:t>
            </a:r>
            <a:r>
              <a:rPr lang="ko-KR" altLang="en-US" sz="5400" dirty="0" err="1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나눠쥐요</a:t>
            </a:r>
            <a:r>
              <a:rPr lang="ko-KR" altLang="en-US" sz="5400" dirty="0" smtClean="0">
                <a:solidFill>
                  <a:schemeClr val="accent1">
                    <a:lumMod val="75000"/>
                  </a:scheme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온 세상에 </a:t>
            </a:r>
            <a:endParaRPr lang="en-US" altLang="ko-KR" sz="5400" dirty="0" smtClean="0">
              <a:solidFill>
                <a:schemeClr val="accent1">
                  <a:lumMod val="75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8367" y="1502672"/>
            <a:ext cx="2462510" cy="218315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133" y="3131836"/>
            <a:ext cx="51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8652">
            <a:off x="8072819" y="4801001"/>
            <a:ext cx="3844101" cy="18551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0508" y="1085083"/>
            <a:ext cx="11522452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나는야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0000">
                    <a:lumMod val="50000"/>
                    <a:lumOff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다윗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하나님이 부르셨죠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00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골리앗 물리쳤죠 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DDDDDD">
                  <a:lumMod val="50000"/>
                </a:srgb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00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하나님의 말씀으로 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얏</a:t>
            </a:r>
            <a:r>
              <a:rPr lang="en-US" altLang="ko-KR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!</a:t>
            </a:r>
          </a:p>
          <a:p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키가작고</a:t>
            </a:r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DDDDDD">
                    <a:lumMod val="50000"/>
                  </a:srgbClr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어리지만 </a:t>
            </a:r>
            <a:r>
              <a:rPr lang="ko-KR" altLang="en-US" sz="6000" dirty="0" err="1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0066FF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믿음가지면</a:t>
            </a:r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0066FF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r>
              <a:rPr lang="ko-KR" altLang="en-US" sz="6000" dirty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주님 주신 놀라운 힘이 </a:t>
            </a:r>
            <a:r>
              <a:rPr lang="ko-KR" altLang="en-US" sz="6000" dirty="0" smtClean="0">
                <a:ln>
                  <a:solidFill>
                    <a:srgbClr val="418AB3">
                      <a:lumMod val="20000"/>
                      <a:lumOff val="80000"/>
                    </a:srgbClr>
                  </a:solidFill>
                </a:ln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생겨요</a:t>
            </a:r>
            <a:endParaRPr lang="en-US" altLang="ko-KR" sz="6000" dirty="0" smtClean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endParaRPr lang="en-US" altLang="ko-KR" sz="6000" dirty="0">
              <a:ln>
                <a:solidFill>
                  <a:srgbClr val="418AB3">
                    <a:lumMod val="20000"/>
                    <a:lumOff val="80000"/>
                  </a:srgbClr>
                </a:solidFill>
              </a:ln>
              <a:solidFill>
                <a:srgbClr val="FF51CC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00738" y="95794"/>
            <a:ext cx="2508070" cy="700344"/>
          </a:xfrm>
          <a:prstGeom prst="roundRect">
            <a:avLst/>
          </a:prstGeom>
          <a:solidFill>
            <a:srgbClr val="C5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</a:rPr>
              <a:t>나는야 다윗</a:t>
            </a:r>
          </a:p>
        </p:txBody>
      </p:sp>
    </p:spTree>
    <p:extLst>
      <p:ext uri="{BB962C8B-B14F-4D97-AF65-F5344CB8AC3E}">
        <p14:creationId xmlns:p14="http://schemas.microsoft.com/office/powerpoint/2010/main" val="1512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96818"/>
            <a:ext cx="12192000" cy="5257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555293" y="2016702"/>
            <a:ext cx="8543364" cy="2451735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38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예배</a:t>
            </a:r>
            <a:endParaRPr lang="en-US" altLang="ko-KR" sz="138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예수님 만나고 싶어요</a:t>
            </a:r>
            <a:endParaRPr lang="ko-KR" altLang="en-US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93613" y="1462792"/>
            <a:ext cx="11041187" cy="4599506"/>
          </a:xfr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예수님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만나고 싶어요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안아주시고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맘에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오셔서</a:t>
            </a:r>
            <a:endParaRPr lang="en-US" altLang="ko-KR" sz="5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buNone/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나의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죄를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용서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b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나를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사랑으로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꼭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안아 </a:t>
            </a: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주세요</a:t>
            </a:r>
            <a:endParaRPr lang="ko-KR" altLang="en-US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78378" t="29219" r="7838" b="49640"/>
          <a:stretch/>
        </p:blipFill>
        <p:spPr>
          <a:xfrm rot="728837">
            <a:off x="9490523" y="3994167"/>
            <a:ext cx="2466772" cy="24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05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3613" y="294290"/>
            <a:ext cx="7680960" cy="116850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기쁘게 받아주세요</a:t>
            </a:r>
            <a:endParaRPr lang="ko-KR" altLang="en-US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86706"/>
            <a:ext cx="12192001" cy="5496974"/>
          </a:xfr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4800" dirty="0" smtClean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en-US" altLang="ko-KR" sz="1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초로로로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빛나는 눈으로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두근두근 두근두근 설레는 맘으로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하나님께 </a:t>
            </a:r>
            <a:r>
              <a:rPr lang="ko-KR" altLang="en-US" sz="4800" dirty="0" err="1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예배드립니다</a:t>
            </a:r>
            <a:r>
              <a:rPr lang="en-US" altLang="ko-KR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 </a:t>
            </a:r>
            <a:r>
              <a:rPr lang="ko-KR" altLang="en-US" sz="4800" dirty="0" smtClean="0">
                <a:solidFill>
                  <a:srgbClr val="FF51CC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400050" lvl="1" indent="0">
              <a:buNone/>
            </a:pPr>
            <a: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/>
            </a:r>
            <a:br>
              <a:rPr lang="en-US" altLang="ko-KR" sz="1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또로로로</a:t>
            </a:r>
            <a:r>
              <a:rPr lang="ko-KR" altLang="en-US" sz="48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err="1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로로로롱</a:t>
            </a: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맑은 샘물처럼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반짝반짝 반짝반짝 밝은 해님처럼</a:t>
            </a:r>
            <a:br>
              <a:rPr lang="ko-KR" altLang="en-US" sz="48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</a:b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소중하게 쓰임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받을래요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r>
              <a:rPr lang="ko-KR" altLang="en-US" sz="4800" dirty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lang="ko-KR" altLang="en-US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기쁘게 받아주세요</a:t>
            </a:r>
            <a:r>
              <a:rPr lang="en-US" altLang="ko-KR" sz="4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  <a:endParaRPr lang="ko-KR" altLang="en-US" sz="4800" dirty="0">
              <a:solidFill>
                <a:srgbClr val="FFFF00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marL="0" indent="0">
              <a:buNone/>
            </a:pPr>
            <a:endParaRPr lang="ko-KR" altLang="en-US" sz="4800" dirty="0">
              <a:solidFill>
                <a:schemeClr val="bg2">
                  <a:lumMod val="60000"/>
                  <a:lumOff val="40000"/>
                </a:schemeClr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304" y="0"/>
            <a:ext cx="2482696" cy="32036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087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12984" y="109553"/>
            <a:ext cx="2817074" cy="644434"/>
          </a:xfrm>
          <a:prstGeom prst="roundRect">
            <a:avLst/>
          </a:prstGeom>
          <a:solidFill>
            <a:srgbClr val="FF51CC"/>
          </a:solidFill>
          <a:ln w="127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예배 드려요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984" y="844330"/>
            <a:ext cx="11957096" cy="5632311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 latinLnBrk="0"/>
            <a:r>
              <a:rPr kumimoji="0" lang="ko-KR" altLang="en-US" sz="16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kumimoji="0" lang="en-US" altLang="ko-KR" sz="12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예쁜 마음 담아서 정성으로 드려요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귀 쫑긋 세우고 말씀 듣고 쑥쑥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3333FF"/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예쁜 두 눈 꼭 감고 기도하며 아멘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3333FF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44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A50E82">
                    <a:lumMod val="50000"/>
                  </a:srgb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</a:p>
          <a:p>
            <a:pPr lvl="1" latinLnBrk="0"/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사랑하는 아버지 우리 하나님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  <a:p>
            <a:pPr lvl="1" latinLnBrk="0"/>
            <a:r>
              <a:rPr kumimoji="0" lang="en-US" altLang="ko-KR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r>
              <a:rPr kumimoji="0" lang="ko-KR" altLang="en-US" sz="6000" b="0" i="0" u="none" strike="noStrike" kern="0" cap="none" spc="0" normalizeH="0" baseline="0" noProof="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날마다 잊지 않고 기억할래요</a:t>
            </a:r>
            <a:endParaRPr kumimoji="0" lang="en-US" altLang="ko-KR" sz="6000" b="0" i="0" u="none" strike="noStrike" kern="0" cap="none" spc="0" normalizeH="0" baseline="0" noProof="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9962328" y="4692178"/>
            <a:ext cx="2229672" cy="19616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346332" y="4116946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rgbClr val="FFFF00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1878" y="1536770"/>
            <a:ext cx="12120282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000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좋아 좋아 좋아 좋아 </a:t>
            </a:r>
            <a:r>
              <a:rPr lang="ko-KR" altLang="en-US" sz="6000" dirty="0" smtClean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</a:t>
            </a:r>
            <a:endParaRPr lang="en-US" altLang="ko-KR" sz="6000" dirty="0" smtClean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신나 신나 신나 신나 말씀 듣는 것</a:t>
            </a:r>
            <a:endParaRPr lang="en-US" altLang="ko-KR" sz="6000" dirty="0" smtClean="0">
              <a:solidFill>
                <a:schemeClr val="bg1">
                  <a:lumMod val="65000"/>
                  <a:lumOff val="3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0000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하나님 말씀 들려주세요</a:t>
            </a:r>
            <a:endParaRPr lang="en-US" altLang="ko-KR" sz="6000" dirty="0">
              <a:solidFill>
                <a:srgbClr val="0000CC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~! </a:t>
            </a:r>
            <a:r>
              <a:rPr lang="ko-KR" altLang="en-US" sz="6000" dirty="0" smtClean="0">
                <a:solidFill>
                  <a:srgbClr val="FF51CC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말씀 속으로 </a:t>
            </a:r>
            <a:r>
              <a:rPr lang="ko-KR" altLang="en-US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슝</a:t>
            </a:r>
            <a:r>
              <a:rPr lang="en-US" altLang="ko-KR" sz="6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~~!</a:t>
            </a:r>
          </a:p>
        </p:txBody>
      </p:sp>
      <p:sp>
        <p:nvSpPr>
          <p:cNvPr id="9" name="하트 8"/>
          <p:cNvSpPr/>
          <p:nvPr/>
        </p:nvSpPr>
        <p:spPr>
          <a:xfrm>
            <a:off x="8535781" y="603244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하트 9"/>
          <p:cNvSpPr/>
          <p:nvPr/>
        </p:nvSpPr>
        <p:spPr>
          <a:xfrm>
            <a:off x="2146133" y="516832"/>
            <a:ext cx="1359321" cy="1277168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말씀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시간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광고 </a:t>
            </a:r>
            <a:endParaRPr lang="en-US" altLang="ko-KR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811997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074" y="2371310"/>
            <a:ext cx="9385558" cy="2060138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schemeClr val="tx1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latin typeface="MD둥근쉬아별" panose="02020603000101020101" pitchFamily="18" charset="-127"/>
                <a:ea typeface="MD둥근쉬아별" panose="02020603000101020101" pitchFamily="18" charset="-127"/>
              </a:rPr>
              <a:t>기도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gradFill>
                <a:gsLst>
                  <a:gs pos="59000">
                    <a:srgbClr val="FFFF85"/>
                  </a:gs>
                  <a:gs pos="29000">
                    <a:schemeClr val="tx1"/>
                  </a:gs>
                </a:gsLst>
                <a:lin ang="612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stA="0" endPos="2000" dist="279400" dir="5400000" sy="-100000" algn="bl" rotWithShape="0"/>
              </a:effectLst>
              <a:latin typeface="MD둥근쉬아별" panose="02020603000101020101" pitchFamily="18" charset="-127"/>
              <a:ea typeface="MD둥근쉬아별" panose="0202060300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514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39" y="3909441"/>
            <a:ext cx="4998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감사합니다</a:t>
            </a:r>
            <a:r>
              <a:rPr lang="en-US" altLang="ko-KR" sz="66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.</a:t>
            </a:r>
          </a:p>
          <a:p>
            <a:pPr algn="ctr"/>
            <a:endParaRPr lang="ko-KR" altLang="en-US" sz="66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4801455" y="1099335"/>
            <a:ext cx="2589088" cy="2504879"/>
          </a:xfrm>
          <a:prstGeom prst="hear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ysClr val="windowText" lastClr="000000"/>
              </a:solidFill>
              <a:effectLst>
                <a:outerShdw blurRad="50800" dist="50800" dir="11280000" algn="ctr" rotWithShape="0">
                  <a:srgbClr val="000000">
                    <a:alpha val="67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1304" y="489018"/>
            <a:ext cx="4511919" cy="1123712"/>
          </a:xfrm>
          <a:prstGeom prst="flowChartAlternateProcess">
            <a:avLst/>
          </a:prstGeom>
          <a:solidFill>
            <a:schemeClr val="bg1"/>
          </a:solidFill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gradFill>
                  <a:gsLst>
                    <a:gs pos="59000">
                      <a:srgbClr val="FFFF85"/>
                    </a:gs>
                    <a:gs pos="29000">
                      <a:prstClr val="white"/>
                    </a:gs>
                  </a:gsLst>
                  <a:lin ang="612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0" endPos="2000" dist="279400" dir="5400000" sy="-100000" algn="bl" rotWithShape="0"/>
                </a:effectLst>
                <a:uLnTx/>
                <a:uFillTx/>
                <a:latin typeface="Narkisim" panose="020E0502050101010101" pitchFamily="34" charset="-79"/>
                <a:ea typeface="HY견고딕" panose="02030600000101010101" pitchFamily="18" charset="-127"/>
                <a:cs typeface="Narkisim" panose="020E0502050101010101" pitchFamily="34" charset="-79"/>
              </a:rPr>
              <a:t>암송말씀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68858" y="1612730"/>
            <a:ext cx="11356809" cy="4967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하나님이 이세상을 이처럼 </a:t>
            </a:r>
            <a:endParaRPr kumimoji="0" lang="en-US" altLang="ko-KR" sz="6000" b="1" i="0" u="none" strike="noStrike" kern="1200" cap="none" spc="0" normalizeH="0" baseline="0" noProof="0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FF0000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사랑하사 독생자를 주셨으니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FF0000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누구든지 예수를 믿으면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멸망하지않고 영생을 </a:t>
            </a:r>
            <a:r>
              <a:rPr lang="ko-KR" altLang="en-US" sz="6000" b="1" dirty="0" err="1" smtClean="0">
                <a:ln w="15875" cap="rnd" cmpd="dbl">
                  <a:noFill/>
                  <a:prstDash val="solid"/>
                  <a:bevel/>
                </a:ln>
                <a:solidFill>
                  <a:srgbClr val="3333FF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얻으리로다</a:t>
            </a:r>
            <a:endParaRPr lang="en-US" altLang="ko-KR" sz="6000" b="1" dirty="0" smtClean="0">
              <a:ln w="15875" cap="rnd" cmpd="dbl">
                <a:noFill/>
                <a:prstDash val="solid"/>
                <a:bevel/>
              </a:ln>
              <a:solidFill>
                <a:srgbClr val="3333FF"/>
              </a:solidFill>
              <a:effectLst>
                <a:reflection stA="0" endPos="2000" dist="279400" dir="5400000" sy="-100000" algn="bl" rotWithShape="0"/>
              </a:effectLst>
              <a:latin typeface="210 러블리베이비 R" panose="02020603020101020101" pitchFamily="18" charset="-127"/>
              <a:ea typeface="210 러블리베이비 R" panose="0202060302010102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 smtClean="0">
              <a:ln w="15875" cap="rnd" cmpd="dbl">
                <a:solidFill>
                  <a:srgbClr val="1E5155">
                    <a:lumMod val="20000"/>
                    <a:lumOff val="80000"/>
                  </a:srgbClr>
                </a:solidFill>
                <a:prstDash val="solid"/>
                <a:bevel/>
              </a:ln>
              <a:solidFill>
                <a:prstClr val="black"/>
              </a:solidFill>
              <a:effectLst>
                <a:reflection stA="0" endPos="2000" dist="279400" dir="5400000" sy="-100000" algn="bl" rotWithShape="0"/>
              </a:effectLst>
              <a:uLnTx/>
              <a:uFillTx/>
              <a:latin typeface="Narkisim" panose="020E0502050101010101" pitchFamily="34" charset="-79"/>
              <a:ea typeface="HY견고딕" panose="02030600000101010101" pitchFamily="18" charset="-127"/>
              <a:cs typeface="Narkisim" panose="020E0502050101010101" pitchFamily="34" charset="-79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요한복음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3</a:t>
            </a:r>
            <a:r>
              <a:rPr kumimoji="0" lang="ko-KR" altLang="en-US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장 </a:t>
            </a:r>
            <a:r>
              <a:rPr kumimoji="0" lang="en-US" altLang="ko-KR" sz="3600" b="0" i="0" u="none" strike="noStrike" kern="1200" cap="none" spc="0" normalizeH="0" baseline="0" noProof="0" dirty="0" smtClean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uLnTx/>
                <a:uFillTx/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16</a:t>
            </a:r>
            <a:r>
              <a:rPr lang="ko-KR" altLang="en-US" sz="3600" dirty="0">
                <a:ln w="15875" cap="rnd" cmpd="dbl">
                  <a:solidFill>
                    <a:srgbClr val="1E5155">
                      <a:lumMod val="20000"/>
                      <a:lumOff val="80000"/>
                    </a:srgbClr>
                  </a:solidFill>
                  <a:prstDash val="solid"/>
                  <a:bevel/>
                </a:ln>
                <a:solidFill>
                  <a:prstClr val="black"/>
                </a:solidFill>
                <a:effectLst>
                  <a:reflection stA="0" endPos="2000" dist="279400" dir="5400000" sy="-100000" algn="bl" rotWithShape="0"/>
                </a:effectLst>
                <a:latin typeface="210 러블리베이비 R" panose="02020603020101020101" pitchFamily="18" charset="-127"/>
                <a:ea typeface="210 러블리베이비 R" panose="02020603020101020101" pitchFamily="18" charset="-127"/>
                <a:cs typeface="Narkisim" panose="020E0502050101010101" pitchFamily="34" charset="-79"/>
              </a:rPr>
              <a:t>절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1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/>
        </p:nvSpPr>
        <p:spPr>
          <a:xfrm>
            <a:off x="348343" y="69670"/>
            <a:ext cx="2817074" cy="644434"/>
          </a:xfrm>
          <a:prstGeom prst="roundRect">
            <a:avLst/>
          </a:prstGeom>
          <a:solidFill>
            <a:srgbClr val="FF5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prstClr val="white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벙글벙글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101" y="600892"/>
            <a:ext cx="11530149" cy="60939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US" altLang="ko-KR" sz="20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48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벙글벙글 벙글벙글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70C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Cre초코쿠키 C" panose="02020603020101020101" pitchFamily="18" charset="-127"/>
                <a:ea typeface="Cre초코쿠키 C" panose="02020603020101020101" pitchFamily="18" charset="-127"/>
              </a:rPr>
              <a:t>  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우리모두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70C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고개들려 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tx1">
                    <a:lumMod val="50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(</a:t>
            </a:r>
            <a:r>
              <a:rPr lang="ko-KR" altLang="en-US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tx1">
                    <a:lumMod val="50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샥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tx1">
                    <a:lumMod val="50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)</a:t>
            </a:r>
          </a:p>
          <a:p>
            <a:endParaRPr lang="en-US" altLang="ko-KR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 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싱글싱글 벙글벙글 벙글벙글</a:t>
            </a:r>
            <a:endParaRPr lang="en-US" altLang="ko-KR" sz="54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옆친구와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rgbClr val="002060"/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인사해요 </a:t>
            </a:r>
            <a:r>
              <a:rPr lang="en-US" altLang="ko-KR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tx1">
                    <a:lumMod val="50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(</a:t>
            </a:r>
            <a:r>
              <a:rPr lang="ko-KR" altLang="en-US" sz="5400" i="1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tx1">
                    <a:lumMod val="50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안녕하세요</a:t>
            </a:r>
            <a:r>
              <a:rPr lang="en-US" altLang="ko-KR" sz="5400" i="1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tx1">
                    <a:lumMod val="50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)</a:t>
            </a:r>
          </a:p>
          <a:p>
            <a:endParaRPr lang="en-US" altLang="ko-KR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002060"/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라라라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벙글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</a:t>
            </a:r>
            <a:r>
              <a:rPr lang="ko-KR" altLang="en-US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싱글벙글해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</a:p>
          <a:p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en-US" altLang="ko-KR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</a:t>
            </a:r>
            <a:r>
              <a:rPr lang="en-US" altLang="ko-KR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라라라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  </a:t>
            </a:r>
            <a:r>
              <a:rPr lang="ko-KR" altLang="en-US" sz="5400" dirty="0" err="1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벙글</a:t>
            </a:r>
            <a:r>
              <a:rPr lang="en-US" altLang="ko-KR" sz="5400" dirty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~ </a:t>
            </a:r>
            <a:r>
              <a:rPr lang="ko-KR" altLang="en-US" sz="5400" dirty="0" smtClean="0">
                <a:ln>
                  <a:solidFill>
                    <a:srgbClr val="052F61">
                      <a:lumMod val="20000"/>
                      <a:lumOff val="80000"/>
                    </a:srgb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210 하얀분필 B" panose="02020603020101020101" pitchFamily="18" charset="-127"/>
                <a:ea typeface="210 하얀분필 B" panose="02020603020101020101" pitchFamily="18" charset="-127"/>
              </a:rPr>
              <a:t>싱글벙글해</a:t>
            </a:r>
            <a:endParaRPr lang="en-US" altLang="ko-KR" sz="5400" dirty="0" smtClean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chemeClr val="accent3">
                  <a:lumMod val="75000"/>
                </a:schemeClr>
              </a:solidFill>
              <a:latin typeface="210 하얀분필 B" panose="02020603020101020101" pitchFamily="18" charset="-127"/>
              <a:ea typeface="210 하얀분필 B" panose="02020603020101020101" pitchFamily="18" charset="-127"/>
            </a:endParaRPr>
          </a:p>
          <a:p>
            <a:pPr lvl="1"/>
            <a:endParaRPr lang="en-US" altLang="ko-KR" sz="1000" dirty="0">
              <a:ln>
                <a:solidFill>
                  <a:srgbClr val="052F61">
                    <a:lumMod val="20000"/>
                    <a:lumOff val="80000"/>
                  </a:srgbClr>
                </a:solidFill>
              </a:ln>
              <a:solidFill>
                <a:srgbClr val="A50E82">
                  <a:lumMod val="50000"/>
                </a:srgb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250957" y="5085653"/>
            <a:ext cx="1829078" cy="160921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7" t="40127" r="26030" b="16191"/>
          <a:stretch/>
        </p:blipFill>
        <p:spPr>
          <a:xfrm>
            <a:off x="10434664" y="4348271"/>
            <a:ext cx="1461664" cy="128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089364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err="1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황금집</a:t>
            </a:r>
            <a:r>
              <a:rPr lang="ko-KR" altLang="en-US" sz="5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가는 길도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  <a:b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endParaRPr lang="en-US" altLang="ko-KR" sz="54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천국에 들어가는 길은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954" y="4195048"/>
            <a:ext cx="4093028" cy="24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길은 다른 길은 다른 길은 없어요</a:t>
            </a: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66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천국</a:t>
            </a:r>
            <a:r>
              <a:rPr lang="ko-KR" altLang="en-US" sz="5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들어가는 길은 </a:t>
            </a:r>
            <a:r>
              <a:rPr lang="ko-KR" altLang="en-US" sz="54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</a:t>
            </a:r>
            <a:r>
              <a:rPr lang="ko-KR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뿐 이지요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83" y="4403612"/>
            <a:ext cx="2708387" cy="2579894"/>
          </a:xfrm>
          <a:prstGeom prst="ellipse">
            <a:avLst/>
          </a:prstGeom>
          <a:gradFill>
            <a:gsLst>
              <a:gs pos="58000">
                <a:schemeClr val="tx1"/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1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예쁜 </a:t>
            </a:r>
            <a:r>
              <a:rPr lang="ko-KR" altLang="en-US" sz="6000" dirty="0" smtClean="0">
                <a:solidFill>
                  <a:srgbClr val="A50E82">
                    <a:lumMod val="75000"/>
                  </a:srgb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000" dirty="0">
                <a:solidFill>
                  <a:srgbClr val="FF51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나에게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멎진 </a:t>
            </a:r>
            <a:r>
              <a:rPr lang="ko-KR" altLang="en-US" sz="60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아빠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주셨죠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rcRect l="6260" t="9065" r="4307" b="6106"/>
          <a:stretch/>
        </p:blipFill>
        <p:spPr>
          <a:xfrm>
            <a:off x="9888070" y="464394"/>
            <a:ext cx="2008094" cy="2028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672268" y="199093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엄마아빠 사랑해요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494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이온">
  <a:themeElements>
    <a:clrScheme name="사용자 지정 5">
      <a:dk1>
        <a:srgbClr val="FFFFFF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EDFBD6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11.xml><?xml version="1.0" encoding="utf-8"?>
<a:theme xmlns:a="http://schemas.openxmlformats.org/drawingml/2006/main" name="2_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12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3.xml><?xml version="1.0" encoding="utf-8"?>
<a:theme xmlns:a="http://schemas.openxmlformats.org/drawingml/2006/main" name="1_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4.xml><?xml version="1.0" encoding="utf-8"?>
<a:theme xmlns:a="http://schemas.openxmlformats.org/drawingml/2006/main" name="4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1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6.xml><?xml version="1.0" encoding="utf-8"?>
<a:theme xmlns:a="http://schemas.openxmlformats.org/drawingml/2006/main" name="3_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7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8.xml><?xml version="1.0" encoding="utf-8"?>
<a:theme xmlns:a="http://schemas.openxmlformats.org/drawingml/2006/main" name="추억">
  <a:themeElements>
    <a:clrScheme name="움직이는 텍스트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1_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6654</TotalTime>
  <Words>550</Words>
  <Application>Microsoft Office PowerPoint</Application>
  <PresentationFormat>와이드스크린</PresentationFormat>
  <Paragraphs>191</Paragraphs>
  <Slides>40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14</vt:i4>
      </vt:variant>
      <vt:variant>
        <vt:lpstr>슬라이드 제목</vt:lpstr>
      </vt:variant>
      <vt:variant>
        <vt:i4>40</vt:i4>
      </vt:variant>
    </vt:vector>
  </HeadingPairs>
  <TitlesOfParts>
    <vt:vector size="70" baseType="lpstr">
      <vt:lpstr>210 러블리베이비 R</vt:lpstr>
      <vt:lpstr>210 하얀분필 B</vt:lpstr>
      <vt:lpstr>Cre초코쿠키 C</vt:lpstr>
      <vt:lpstr>HY견고딕</vt:lpstr>
      <vt:lpstr>HY중고딕</vt:lpstr>
      <vt:lpstr>HY헤드라인M</vt:lpstr>
      <vt:lpstr>MD둥근쉬아별</vt:lpstr>
      <vt:lpstr>맑은 고딕</vt:lpstr>
      <vt:lpstr>휴먼모음T</vt:lpstr>
      <vt:lpstr>Arial</vt:lpstr>
      <vt:lpstr>Calibri</vt:lpstr>
      <vt:lpstr>Calibri Light</vt:lpstr>
      <vt:lpstr>Century Gothic</vt:lpstr>
      <vt:lpstr>Narkisim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2_이온</vt:lpstr>
      <vt:lpstr>3_슬라이스</vt:lpstr>
      <vt:lpstr>슬라이스</vt:lpstr>
      <vt:lpstr>추억</vt:lpstr>
      <vt:lpstr>1_이온</vt:lpstr>
      <vt:lpstr>3_이온</vt:lpstr>
      <vt:lpstr>2_추억</vt:lpstr>
      <vt:lpstr>이온</vt:lpstr>
      <vt:lpstr>1_슬라이스</vt:lpstr>
      <vt:lpstr>4_이온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예수님 만나고 싶어요</vt:lpstr>
      <vt:lpstr>PowerPoint 프레젠테이션</vt:lpstr>
      <vt:lpstr>PowerPoint 프레젠테이션</vt:lpstr>
      <vt:lpstr>PowerPoint 프레젠테이션</vt:lpstr>
      <vt:lpstr>PowerPoint 프레젠테이션</vt:lpstr>
      <vt:lpstr>기쁘게 받아주세요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1170</cp:revision>
  <dcterms:created xsi:type="dcterms:W3CDTF">2021-01-04T13:13:52Z</dcterms:created>
  <dcterms:modified xsi:type="dcterms:W3CDTF">2023-05-03T12:58:58Z</dcterms:modified>
</cp:coreProperties>
</file>