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782" r:id="rId6"/>
    <p:sldMasterId id="2147490945" r:id="rId7"/>
    <p:sldMasterId id="2147490995" r:id="rId8"/>
    <p:sldMasterId id="2147491032" r:id="rId9"/>
    <p:sldMasterId id="2147491050" r:id="rId10"/>
    <p:sldMasterId id="2147491068" r:id="rId11"/>
  </p:sldMasterIdLst>
  <p:notesMasterIdLst>
    <p:notesMasterId r:id="rId51"/>
  </p:notesMasterIdLst>
  <p:sldIdLst>
    <p:sldId id="681" r:id="rId12"/>
    <p:sldId id="925" r:id="rId13"/>
    <p:sldId id="2284" r:id="rId14"/>
    <p:sldId id="2285" r:id="rId15"/>
    <p:sldId id="1036" r:id="rId16"/>
    <p:sldId id="1017" r:id="rId17"/>
    <p:sldId id="2286" r:id="rId18"/>
    <p:sldId id="2287" r:id="rId19"/>
    <p:sldId id="2288" r:id="rId20"/>
    <p:sldId id="2289" r:id="rId21"/>
    <p:sldId id="2270" r:id="rId22"/>
    <p:sldId id="2278" r:id="rId23"/>
    <p:sldId id="2279" r:id="rId24"/>
    <p:sldId id="2290" r:id="rId25"/>
    <p:sldId id="2291" r:id="rId26"/>
    <p:sldId id="2246" r:id="rId27"/>
    <p:sldId id="393" r:id="rId28"/>
    <p:sldId id="1057" r:id="rId29"/>
    <p:sldId id="1058" r:id="rId30"/>
    <p:sldId id="1059" r:id="rId31"/>
    <p:sldId id="413" r:id="rId32"/>
    <p:sldId id="414" r:id="rId33"/>
    <p:sldId id="2194" r:id="rId34"/>
    <p:sldId id="416" r:id="rId35"/>
    <p:sldId id="2228" r:id="rId36"/>
    <p:sldId id="2229" r:id="rId37"/>
    <p:sldId id="2231" r:id="rId38"/>
    <p:sldId id="359" r:id="rId39"/>
    <p:sldId id="533" r:id="rId40"/>
    <p:sldId id="941" r:id="rId41"/>
    <p:sldId id="332" r:id="rId42"/>
    <p:sldId id="333" r:id="rId43"/>
    <p:sldId id="334" r:id="rId44"/>
    <p:sldId id="335" r:id="rId45"/>
    <p:sldId id="338" r:id="rId46"/>
    <p:sldId id="329" r:id="rId47"/>
    <p:sldId id="330" r:id="rId48"/>
    <p:sldId id="331" r:id="rId49"/>
    <p:sldId id="336" r:id="rId5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737FF"/>
    <a:srgbClr val="3333FF"/>
    <a:srgbClr val="020202"/>
    <a:srgbClr val="FF3300"/>
    <a:srgbClr val="000000"/>
    <a:srgbClr val="0066FF"/>
    <a:srgbClr val="0000CC"/>
    <a:srgbClr val="4806B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3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46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3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4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0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1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56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5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0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8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3776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9911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7231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442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87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80593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4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480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875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2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145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588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972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68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940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390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36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904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262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674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816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449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764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869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069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928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27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863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9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154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572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65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74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80369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840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520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19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619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1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851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450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149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895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637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16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1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820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9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68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45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4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3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6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60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5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16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57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4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0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07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171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69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7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115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17125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052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758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5905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21696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738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34905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8159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83248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316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6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750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99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82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31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34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380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992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2120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45152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78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28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051" r:id="rId1"/>
    <p:sldLayoutId id="2147491052" r:id="rId2"/>
    <p:sldLayoutId id="2147491053" r:id="rId3"/>
    <p:sldLayoutId id="2147491054" r:id="rId4"/>
    <p:sldLayoutId id="2147491055" r:id="rId5"/>
    <p:sldLayoutId id="2147491056" r:id="rId6"/>
    <p:sldLayoutId id="2147491057" r:id="rId7"/>
    <p:sldLayoutId id="2147491058" r:id="rId8"/>
    <p:sldLayoutId id="2147491059" r:id="rId9"/>
    <p:sldLayoutId id="2147491060" r:id="rId10"/>
    <p:sldLayoutId id="2147491061" r:id="rId11"/>
    <p:sldLayoutId id="2147491062" r:id="rId12"/>
    <p:sldLayoutId id="2147491063" r:id="rId13"/>
    <p:sldLayoutId id="2147491064" r:id="rId14"/>
    <p:sldLayoutId id="2147491065" r:id="rId15"/>
    <p:sldLayoutId id="2147491066" r:id="rId16"/>
    <p:sldLayoutId id="2147491067" r:id="rId17"/>
  </p:sldLayoutIdLst>
  <p:txStyles>
    <p:titleStyle>
      <a:lvl1pPr algn="l" defTabSz="342900" rtl="0" eaLnBrk="1" latinLnBrk="1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1/25/2024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6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69" r:id="rId1"/>
    <p:sldLayoutId id="2147491070" r:id="rId2"/>
    <p:sldLayoutId id="2147491071" r:id="rId3"/>
    <p:sldLayoutId id="2147491072" r:id="rId4"/>
    <p:sldLayoutId id="2147491073" r:id="rId5"/>
    <p:sldLayoutId id="2147491074" r:id="rId6"/>
    <p:sldLayoutId id="2147491075" r:id="rId7"/>
    <p:sldLayoutId id="2147491076" r:id="rId8"/>
    <p:sldLayoutId id="2147491077" r:id="rId9"/>
    <p:sldLayoutId id="2147491078" r:id="rId10"/>
    <p:sldLayoutId id="214749107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9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83" r:id="rId1"/>
    <p:sldLayoutId id="2147490784" r:id="rId2"/>
    <p:sldLayoutId id="2147490785" r:id="rId3"/>
    <p:sldLayoutId id="2147490786" r:id="rId4"/>
    <p:sldLayoutId id="2147490787" r:id="rId5"/>
    <p:sldLayoutId id="2147490788" r:id="rId6"/>
    <p:sldLayoutId id="2147490789" r:id="rId7"/>
    <p:sldLayoutId id="2147490790" r:id="rId8"/>
    <p:sldLayoutId id="2147490791" r:id="rId9"/>
    <p:sldLayoutId id="2147490792" r:id="rId10"/>
    <p:sldLayoutId id="2147490793" r:id="rId11"/>
    <p:sldLayoutId id="2147490794" r:id="rId12"/>
    <p:sldLayoutId id="2147490795" r:id="rId13"/>
    <p:sldLayoutId id="2147490796" r:id="rId14"/>
    <p:sldLayoutId id="2147490797" r:id="rId15"/>
    <p:sldLayoutId id="2147490798" r:id="rId16"/>
    <p:sldLayoutId id="214749079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6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946" r:id="rId1"/>
    <p:sldLayoutId id="2147490947" r:id="rId2"/>
    <p:sldLayoutId id="2147490948" r:id="rId3"/>
    <p:sldLayoutId id="2147490949" r:id="rId4"/>
    <p:sldLayoutId id="2147490950" r:id="rId5"/>
    <p:sldLayoutId id="2147490951" r:id="rId6"/>
    <p:sldLayoutId id="2147490952" r:id="rId7"/>
    <p:sldLayoutId id="2147490953" r:id="rId8"/>
    <p:sldLayoutId id="2147490954" r:id="rId9"/>
    <p:sldLayoutId id="2147490955" r:id="rId10"/>
    <p:sldLayoutId id="2147490956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2024-01-25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3144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96" r:id="rId1"/>
    <p:sldLayoutId id="2147490997" r:id="rId2"/>
    <p:sldLayoutId id="2147490998" r:id="rId3"/>
    <p:sldLayoutId id="2147490999" r:id="rId4"/>
    <p:sldLayoutId id="2147491000" r:id="rId5"/>
    <p:sldLayoutId id="2147491001" r:id="rId6"/>
    <p:sldLayoutId id="2147491002" r:id="rId7"/>
    <p:sldLayoutId id="2147491003" r:id="rId8"/>
    <p:sldLayoutId id="2147491004" r:id="rId9"/>
    <p:sldLayoutId id="2147491005" r:id="rId10"/>
    <p:sldLayoutId id="2147491006" r:id="rId11"/>
    <p:sldLayoutId id="2147491007" r:id="rId12"/>
    <p:sldLayoutId id="2147491008" r:id="rId13"/>
    <p:sldLayoutId id="2147491009" r:id="rId14"/>
    <p:sldLayoutId id="2147491010" r:id="rId15"/>
    <p:sldLayoutId id="2147491011" r:id="rId16"/>
    <p:sldLayoutId id="2147491012" r:id="rId17"/>
    <p:sldLayoutId id="2147491013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4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033" r:id="rId1"/>
    <p:sldLayoutId id="2147491034" r:id="rId2"/>
    <p:sldLayoutId id="2147491035" r:id="rId3"/>
    <p:sldLayoutId id="2147491036" r:id="rId4"/>
    <p:sldLayoutId id="2147491037" r:id="rId5"/>
    <p:sldLayoutId id="2147491038" r:id="rId6"/>
    <p:sldLayoutId id="2147491039" r:id="rId7"/>
    <p:sldLayoutId id="2147491040" r:id="rId8"/>
    <p:sldLayoutId id="2147491041" r:id="rId9"/>
    <p:sldLayoutId id="2147491042" r:id="rId10"/>
    <p:sldLayoutId id="2147491043" r:id="rId11"/>
    <p:sldLayoutId id="2147491044" r:id="rId12"/>
    <p:sldLayoutId id="2147491045" r:id="rId13"/>
    <p:sldLayoutId id="2147491046" r:id="rId14"/>
    <p:sldLayoutId id="2147491047" r:id="rId15"/>
    <p:sldLayoutId id="2147491048" r:id="rId16"/>
    <p:sldLayoutId id="214749104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005" y="0"/>
            <a:ext cx="11982995" cy="6650117"/>
          </a:xfrm>
          <a:prstGeom prst="flowChartDocumen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endParaRPr lang="en-US" altLang="ko-KR" sz="36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주일예배</a:t>
            </a:r>
            <a:endParaRPr lang="en-US" altLang="ko-KR" sz="24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4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2024. 1. </a:t>
            </a:r>
            <a:r>
              <a:rPr lang="en-US" altLang="ko-KR" sz="4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28</a:t>
            </a:r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85516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하지만 그 어떤 세상보다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어떤 만물보다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가장 기쁨은 날 만드심이라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316937"/>
            <a:ext cx="5448855" cy="3955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289" y="4550163"/>
            <a:ext cx="2862831" cy="24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90546" y="1578975"/>
            <a:ext cx="904634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rgbClr val="C0000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흙으로 빚어서 생기를 불어 넣어</a:t>
            </a:r>
            <a:r>
              <a:rPr lang="en-US" altLang="ko-KR" sz="5400" dirty="0">
                <a:solidFill>
                  <a:srgbClr val="C0000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,</a:t>
            </a:r>
          </a:p>
          <a:p>
            <a:r>
              <a:rPr lang="ko-KR" altLang="en-US" sz="5400" dirty="0">
                <a:solidFill>
                  <a:srgbClr val="00B05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살아 숨쉬는 사람을 만드셨죠</a:t>
            </a:r>
            <a:r>
              <a:rPr lang="en-US" altLang="ko-KR" sz="5400" dirty="0">
                <a:solidFill>
                  <a:srgbClr val="00B05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.</a:t>
            </a:r>
          </a:p>
          <a:p>
            <a:endParaRPr lang="en-US" altLang="ko-KR" sz="2400" dirty="0" smtClean="0">
              <a:solidFill>
                <a:srgbClr val="FF51CC"/>
              </a:solidFill>
              <a:effectLst/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5400" dirty="0" smtClean="0">
                <a:solidFill>
                  <a:srgbClr val="FF51CC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나는 </a:t>
            </a:r>
            <a:r>
              <a:rPr lang="ko-KR" altLang="en-US" sz="5400" dirty="0">
                <a:solidFill>
                  <a:srgbClr val="FF51CC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걸작품</a:t>
            </a:r>
            <a:r>
              <a:rPr lang="en-US" altLang="ko-KR" sz="5400" dirty="0">
                <a:solidFill>
                  <a:srgbClr val="FF51CC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, </a:t>
            </a:r>
            <a:r>
              <a:rPr lang="ko-KR" altLang="en-US" sz="5400" dirty="0">
                <a:solidFill>
                  <a:srgbClr val="FF51CC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하나님의 최고의 작품</a:t>
            </a:r>
          </a:p>
          <a:p>
            <a:r>
              <a:rPr lang="ko-KR" altLang="en-US" sz="5400" dirty="0">
                <a:solidFill>
                  <a:srgbClr val="FF330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너도 걸작품</a:t>
            </a:r>
            <a:r>
              <a:rPr lang="en-US" altLang="ko-KR" sz="5400" dirty="0">
                <a:solidFill>
                  <a:srgbClr val="FF330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, </a:t>
            </a:r>
            <a:r>
              <a:rPr lang="ko-KR" altLang="en-US" sz="5400" dirty="0">
                <a:solidFill>
                  <a:srgbClr val="FF330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하나님의 최고의 작품</a:t>
            </a:r>
            <a:endParaRPr lang="en-US" altLang="ko-KR" sz="5400" dirty="0">
              <a:solidFill>
                <a:srgbClr val="FF3300"/>
              </a:solidFill>
              <a:effectLst/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9060"/>
            <a:ext cx="3307478" cy="328093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966357" y="431875"/>
            <a:ext cx="2682241" cy="7003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 smtClean="0">
                <a:solidFill>
                  <a:schemeClr val="tx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걸작품</a:t>
            </a:r>
            <a:endParaRPr lang="ko-KR" altLang="en-US" sz="4800" b="1" dirty="0">
              <a:solidFill>
                <a:schemeClr val="tx1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86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세상을 창조하시고 사람을 만드시고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보기에 심히 좋았더라 말씀하셨네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65" y="-1099059"/>
            <a:ext cx="5448855" cy="39552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만드심이라</a:t>
            </a:r>
            <a:endParaRPr lang="ko-KR" altLang="en-US" sz="5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6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85516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하지만 그 어떤 세상보다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어떤 만물보다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가장 기쁨은 날 만드심이라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316937"/>
            <a:ext cx="5448855" cy="3955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289" y="4550163"/>
            <a:ext cx="2862831" cy="24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-65315"/>
            <a:ext cx="12192000" cy="6792686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67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함께 </a:t>
            </a:r>
            <a:r>
              <a:rPr lang="ko-KR" altLang="en-US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하시니</a:t>
            </a:r>
            <a:r>
              <a:rPr lang="en-US" altLang="ko-KR" sz="44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44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49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9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2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en-US" altLang="ko-KR" sz="49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9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9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9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보이지 </a:t>
            </a:r>
            <a:r>
              <a:rPr lang="ko-KR" altLang="en-US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않아도 난 알고 있어요</a:t>
            </a:r>
            <a:r>
              <a:rPr lang="en-US" altLang="ko-KR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en-US" altLang="ko-KR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en-US" altLang="ko-KR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5000" b="0" dirty="0" smtClean="0">
                <a:ln w="9525">
                  <a:noFill/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</a:t>
            </a:r>
            <a:r>
              <a:rPr lang="ko-KR" altLang="en-US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곁에 계심을</a:t>
            </a:r>
            <a:r>
              <a:rPr lang="en-US" altLang="ko-KR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en-US" altLang="ko-KR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en-US" altLang="ko-KR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늘 </a:t>
            </a:r>
            <a:r>
              <a:rPr lang="ko-KR" altLang="en-US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새 힘주시고 인도해주시는</a:t>
            </a:r>
            <a:r>
              <a:rPr lang="en-US" altLang="ko-KR" sz="5000" b="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000" b="0" dirty="0" smtClean="0">
                <a:ln w="9525">
                  <a:noFill/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사랑의 </a:t>
            </a:r>
            <a:r>
              <a:rPr lang="ko-KR" altLang="en-US" sz="5000" b="0" dirty="0" smtClean="0">
                <a:ln w="9525">
                  <a:noFill/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</a:t>
            </a:r>
            <a:endParaRPr lang="ko-KR" altLang="en-US" sz="5000" b="0" dirty="0">
              <a:ln w="9525">
                <a:noFill/>
                <a:prstDash val="solid"/>
              </a:ln>
              <a:solidFill>
                <a:srgbClr val="FF5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173" y="1105988"/>
            <a:ext cx="2820354" cy="3162572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661852" y="1419497"/>
            <a:ext cx="57999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H="1">
            <a:off x="0" y="1419497"/>
            <a:ext cx="661852" cy="76635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12131040" cy="6797039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ko-KR" sz="3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6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6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6000" b="0" dirty="0" smtClean="0">
                <a:ln w="9525">
                  <a:noFill/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</a:t>
            </a:r>
            <a:r>
              <a:rPr lang="ko-KR" altLang="en-US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함께 하시니</a:t>
            </a:r>
            <a: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아무것도 </a:t>
            </a:r>
            <a:r>
              <a:rPr lang="ko-KR" altLang="en-US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두렵지 않아 </a:t>
            </a:r>
            <a: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가장 </a:t>
            </a:r>
            <a:r>
              <a:rPr lang="ko-KR" altLang="en-US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강하신 </a:t>
            </a:r>
            <a:r>
              <a:rPr lang="ko-KR" altLang="en-US" sz="6000" b="0" dirty="0" smtClean="0">
                <a:ln w="9525">
                  <a:noFill/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000" b="0" dirty="0" smtClean="0">
                <a:ln w="9525">
                  <a:noFill/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</a:t>
            </a:r>
            <a:r>
              <a:rPr lang="en-US" altLang="ko-KR" sz="6000" b="0" dirty="0">
                <a:ln w="9525">
                  <a:noFill/>
                  <a:prstDash val="solid"/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en-US" altLang="ko-KR" sz="6000" b="0" dirty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</a:t>
            </a:r>
            <a:r>
              <a:rPr lang="ko-KR" altLang="en-US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늘 </a:t>
            </a:r>
            <a:r>
              <a:rPr lang="ko-KR" altLang="en-US" sz="6000" b="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곁에 계시니</a:t>
            </a:r>
            <a:r>
              <a:rPr lang="en-US" altLang="ko-KR" sz="670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6700" dirty="0" smtClean="0">
                <a:ln w="9525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7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65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6260" t="9065" r="4930" b="9759"/>
          <a:stretch/>
        </p:blipFill>
        <p:spPr>
          <a:xfrm>
            <a:off x="7949649" y="2046515"/>
            <a:ext cx="3138022" cy="3054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14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06286"/>
            <a:ext cx="12192000" cy="5181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 마음에 새겨진 </a:t>
            </a:r>
            <a:r>
              <a:rPr lang="ko-KR" altLang="en-US" sz="5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따뜻한 사랑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 마음 모두 모아 고백합니다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사랑합니다 하나님 예배합니다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FF33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하나님만 사랑합니다 하나님만 예배합니다</a:t>
            </a:r>
            <a:endParaRPr lang="en-US" altLang="ko-KR" sz="5600" dirty="0">
              <a:solidFill>
                <a:srgbClr val="FF33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50050" y="1464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우리들의 고백</a:t>
            </a:r>
            <a:endParaRPr lang="ko-KR" altLang="en-US" sz="5400" dirty="0">
              <a:solidFill>
                <a:schemeClr val="bg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1227" y="-253344"/>
            <a:ext cx="4065195" cy="19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</a:t>
            </a: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입과 </a:t>
            </a: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802674"/>
            <a:ext cx="12192000" cy="4476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담아서 정성으로 드려요</a:t>
            </a:r>
          </a:p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귀 쫑긋 세우고 </a:t>
            </a:r>
            <a:endParaRPr lang="en-US" altLang="ko-KR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듣고 </a:t>
            </a: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 </a:t>
            </a:r>
            <a:r>
              <a:rPr lang="ko-KR" altLang="en-US" sz="4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↑↑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5639" y="729624"/>
            <a:ext cx="5760720" cy="8763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8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예배드려요</a:t>
            </a:r>
            <a:endParaRPr lang="ko-KR" altLang="en-US" sz="48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702" y="-473866"/>
            <a:ext cx="4035800" cy="29294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292042" y="4457450"/>
            <a:ext cx="455706" cy="40092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971771" y="835465"/>
            <a:ext cx="1096248" cy="9644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750660" y="4457450"/>
            <a:ext cx="455706" cy="4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36915"/>
            <a:ext cx="12192000" cy="4659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00038" lvl="1" indent="0" algn="ctr">
              <a:buClr>
                <a:srgbClr val="38540A"/>
              </a:buClr>
              <a:buNone/>
            </a:pPr>
            <a:endParaRPr lang="en-US" altLang="ko-KR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두 눈 꼭 감고 기도하며 </a:t>
            </a:r>
            <a:r>
              <a:rPr lang="ko-KR" altLang="en-US" sz="6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</a:t>
            </a:r>
            <a:endParaRPr lang="en-US" altLang="ko-KR" sz="6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rgbClr val="3737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아버지 </a:t>
            </a: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하나님</a:t>
            </a:r>
          </a:p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날마다 잊지 않고 기억할래요</a:t>
            </a:r>
          </a:p>
          <a:p>
            <a:pPr marL="300038" lvl="1" indent="0" algn="ctr">
              <a:buClr>
                <a:srgbClr val="38540A"/>
              </a:buClr>
              <a:buNone/>
            </a:pPr>
            <a:endParaRPr lang="ko-KR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917" y="-825622"/>
            <a:ext cx="4035800" cy="292949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7866273" y="848131"/>
            <a:ext cx="1015255" cy="98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01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883" y="1785201"/>
            <a:ext cx="10467975" cy="4571464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태초에 하나님이 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8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천지를 창조하시니라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1050" b="1" dirty="0" smtClean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  <a:p>
            <a:pPr marL="571500" indent="-571500" algn="ctr">
              <a:buFontTx/>
              <a:buChar char="-"/>
            </a:pPr>
            <a:endParaRPr lang="en-US" altLang="ko-KR" sz="20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89364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반짝반짝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눈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동글동글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오물오물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쫑긋쫑긋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귀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너는 세상에 하나뿐인 </a:t>
            </a:r>
            <a:endParaRPr lang="en-US" altLang="ko-KR" sz="6600" dirty="0" smtClean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만드신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소중한 선물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소중한 선물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006" y="-126460"/>
            <a:ext cx="4736523" cy="48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89364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말랑말랑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볼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흔들흔들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울룩불룩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배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터벅터벅 </a:t>
            </a:r>
            <a:r>
              <a:rPr lang="ko-KR" altLang="en-US" sz="6600" dirty="0">
                <a:solidFill>
                  <a:srgbClr val="3333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너는 세상에 하나뿐인 </a:t>
            </a:r>
            <a:endParaRPr lang="en-US" altLang="ko-KR" sz="6600" dirty="0" smtClean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만드신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소중한 선물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879" y="2120630"/>
            <a:ext cx="3546121" cy="38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세상을 창조하시고 사람을 만드시고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보기에 심히 좋았더라 말씀하셨네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65" y="-1099059"/>
            <a:ext cx="5448855" cy="39552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만드심이라</a:t>
            </a:r>
            <a:endParaRPr lang="ko-KR" altLang="en-US" sz="5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1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8135</TotalTime>
  <Words>473</Words>
  <Application>Microsoft Office PowerPoint</Application>
  <PresentationFormat>와이드스크린</PresentationFormat>
  <Paragraphs>149</Paragraphs>
  <Slides>39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39</vt:i4>
      </vt:variant>
    </vt:vector>
  </HeadingPairs>
  <TitlesOfParts>
    <vt:vector size="65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Tw Cen MT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2_슬라이스</vt:lpstr>
      <vt:lpstr>추억</vt:lpstr>
      <vt:lpstr>이온</vt:lpstr>
      <vt:lpstr>2_이온</vt:lpstr>
      <vt:lpstr>1_슬라이스</vt:lpstr>
      <vt:lpstr>New_Simple01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하나님 함께 하시니        보이지 않아도 난 알고 있어요     하나님 내 곁에 계심을     늘 새 힘주시고 인도해주시는 사랑의 하나님 </vt:lpstr>
      <vt:lpstr>    하나님이 함께 하시니     아무것도 두렵지 않아      가장 강하신 우리 하나님       늘 내 곁에 계시니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1423</cp:revision>
  <dcterms:created xsi:type="dcterms:W3CDTF">2021-01-04T13:13:52Z</dcterms:created>
  <dcterms:modified xsi:type="dcterms:W3CDTF">2024-01-25T12:20:26Z</dcterms:modified>
</cp:coreProperties>
</file>