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9" r:id="rId1"/>
    <p:sldMasterId id="2147484311" r:id="rId2"/>
    <p:sldMasterId id="2147484323" r:id="rId3"/>
  </p:sldMasterIdLst>
  <p:notesMasterIdLst>
    <p:notesMasterId r:id="rId12"/>
  </p:notesMasterIdLst>
  <p:sldIdLst>
    <p:sldId id="266" r:id="rId4"/>
    <p:sldId id="268" r:id="rId5"/>
    <p:sldId id="267" r:id="rId6"/>
    <p:sldId id="269" r:id="rId7"/>
    <p:sldId id="270" r:id="rId8"/>
    <p:sldId id="271" r:id="rId9"/>
    <p:sldId id="272" r:id="rId10"/>
    <p:sldId id="273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51CC"/>
    <a:srgbClr val="466C02"/>
    <a:srgbClr val="C54646"/>
    <a:srgbClr val="404040"/>
    <a:srgbClr val="FF0000"/>
    <a:srgbClr val="4679C5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700" autoAdjust="0"/>
  </p:normalViewPr>
  <p:slideViewPr>
    <p:cSldViewPr snapToGrid="0">
      <p:cViewPr varScale="1">
        <p:scale>
          <a:sx n="110" d="100"/>
          <a:sy n="110" d="100"/>
        </p:scale>
        <p:origin x="924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35AE0-FB02-4300-A841-9B27FB5C7BFC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41990-1E19-4EE1-9A29-990A7A8EFC7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69392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1047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53584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45296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48972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83611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355298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50533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52965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53447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40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2782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62504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3704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28221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36326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27019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16659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9894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7072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1827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26518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1668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92234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497745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198021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1799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066715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851038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434505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76043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86625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192733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284459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988185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93655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796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9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6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59981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4047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dirty="0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0938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0A755C0-ECF6-48CC-BAE5-F70C1E0C6540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5847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920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2" r:id="rId1"/>
    <p:sldLayoutId id="2147484313" r:id="rId2"/>
    <p:sldLayoutId id="2147484314" r:id="rId3"/>
    <p:sldLayoutId id="2147484315" r:id="rId4"/>
    <p:sldLayoutId id="2147484316" r:id="rId5"/>
    <p:sldLayoutId id="2147484317" r:id="rId6"/>
    <p:sldLayoutId id="2147484318" r:id="rId7"/>
    <p:sldLayoutId id="2147484319" r:id="rId8"/>
    <p:sldLayoutId id="2147484320" r:id="rId9"/>
    <p:sldLayoutId id="2147484321" r:id="rId10"/>
    <p:sldLayoutId id="214748432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755C0-ECF6-48CC-BAE5-F70C1E0C6540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22463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  <p:sldLayoutId id="2147484331" r:id="rId8"/>
    <p:sldLayoutId id="2147484332" r:id="rId9"/>
    <p:sldLayoutId id="2147484333" r:id="rId10"/>
    <p:sldLayoutId id="2147484334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96388" y="574766"/>
            <a:ext cx="8499565" cy="6555641"/>
          </a:xfrm>
          <a:prstGeom prst="rect">
            <a:avLst/>
          </a:prstGeom>
          <a:noFill/>
          <a:effectLst>
            <a:outerShdw blurRad="50800" sx="50000" sy="50000" algn="ctr" rotWithShape="0">
              <a:schemeClr val="bg2"/>
            </a:outerShdw>
          </a:effectLst>
        </p:spPr>
        <p:txBody>
          <a:bodyPr wrap="square" rtlCol="0">
            <a:spAutoFit/>
          </a:bodyPr>
          <a:lstStyle/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너는 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담장 너머로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뻗은 나무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가지에 푸른 열매처럼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하나님의 귀한 축복이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삶</a:t>
            </a:r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에 가득히 </a:t>
            </a:r>
            <a:r>
              <a:rPr lang="ko-KR" altLang="en-US" sz="6000" b="1" dirty="0" err="1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넘쳐날거야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3340" y="235133"/>
            <a:ext cx="2632283" cy="237017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5412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61555" y="513806"/>
            <a:ext cx="8499565" cy="6555641"/>
          </a:xfrm>
          <a:prstGeom prst="rect">
            <a:avLst/>
          </a:prstGeom>
          <a:noFill/>
          <a:effectLst>
            <a:outerShdw blurRad="50800" sx="50000" sy="50000" algn="ctr" rotWithShape="0">
              <a:schemeClr val="bg2"/>
            </a:outerShdw>
          </a:effectLst>
        </p:spPr>
        <p:txBody>
          <a:bodyPr wrap="square" rtlCol="0">
            <a:spAutoFit/>
          </a:bodyPr>
          <a:lstStyle/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너는 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어떤 시련이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와도 능히 이겨 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낼</a:t>
            </a:r>
            <a:r>
              <a:rPr lang="en-US" altLang="ko-KR" sz="6000" b="1" dirty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강한 팔이 있어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전능하신 하나님께서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너와 언제나 함께 하시니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3340" y="235133"/>
            <a:ext cx="2632283" cy="237017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1374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66058" y="470263"/>
            <a:ext cx="8499565" cy="6555641"/>
          </a:xfrm>
          <a:prstGeom prst="rect">
            <a:avLst/>
          </a:prstGeom>
          <a:noFill/>
          <a:effectLst>
            <a:outerShdw blurRad="50800" sx="50000" sy="50000" algn="ctr" rotWithShape="0">
              <a:schemeClr val="bg2"/>
            </a:outerShdw>
          </a:effectLst>
        </p:spPr>
        <p:txBody>
          <a:bodyPr wrap="square" rtlCol="0">
            <a:spAutoFit/>
          </a:bodyPr>
          <a:lstStyle/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너는 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하나님의 사랑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아름다운 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하나님의 사랑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나는 널 위해 기도하며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네 길을 축복할거야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3340" y="278676"/>
            <a:ext cx="2632283" cy="237017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3271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96389" y="409303"/>
            <a:ext cx="8499565" cy="6555641"/>
          </a:xfrm>
          <a:prstGeom prst="rect">
            <a:avLst/>
          </a:prstGeom>
          <a:noFill/>
          <a:effectLst>
            <a:outerShdw blurRad="50800" sx="50000" sy="50000" algn="ctr" rotWithShape="0">
              <a:schemeClr val="bg2"/>
            </a:outerShdw>
          </a:effectLst>
        </p:spPr>
        <p:txBody>
          <a:bodyPr wrap="square" rtlCol="0">
            <a:spAutoFit/>
          </a:bodyPr>
          <a:lstStyle/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너는 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하나님의 선물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사랑스런  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하나님의 </a:t>
            </a:r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열매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주의 품에 꽃피운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나무가 </a:t>
            </a:r>
            <a:r>
              <a:rPr lang="ko-KR" altLang="en-US" sz="6000" b="1" dirty="0" err="1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되어쥐</a:t>
            </a:r>
            <a:r>
              <a:rPr lang="en-US" altLang="ko-KR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~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3340" y="235133"/>
            <a:ext cx="2632283" cy="237017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80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96388" y="574766"/>
            <a:ext cx="8499565" cy="6555641"/>
          </a:xfrm>
          <a:prstGeom prst="rect">
            <a:avLst/>
          </a:prstGeom>
          <a:noFill/>
          <a:effectLst>
            <a:outerShdw blurRad="50800" sx="50000" sy="50000" algn="ctr" rotWithShape="0">
              <a:schemeClr val="bg2"/>
            </a:outerShdw>
          </a:effectLst>
        </p:spPr>
        <p:txBody>
          <a:bodyPr wrap="square" rtlCol="0">
            <a:spAutoFit/>
          </a:bodyPr>
          <a:lstStyle/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너는 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담장 너머로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뻗은 나무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가지에 푸른 열매처럼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하나님의 귀한 축복이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삶</a:t>
            </a:r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에 가득히 </a:t>
            </a:r>
            <a:r>
              <a:rPr lang="ko-KR" altLang="en-US" sz="6000" b="1" dirty="0" err="1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넘쳐날거야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3340" y="235133"/>
            <a:ext cx="2632283" cy="237017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7619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61555" y="513806"/>
            <a:ext cx="8499565" cy="6555641"/>
          </a:xfrm>
          <a:prstGeom prst="rect">
            <a:avLst/>
          </a:prstGeom>
          <a:noFill/>
          <a:effectLst>
            <a:outerShdw blurRad="50800" sx="50000" sy="50000" algn="ctr" rotWithShape="0">
              <a:schemeClr val="bg2"/>
            </a:outerShdw>
          </a:effectLst>
        </p:spPr>
        <p:txBody>
          <a:bodyPr wrap="square" rtlCol="0">
            <a:spAutoFit/>
          </a:bodyPr>
          <a:lstStyle/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너는 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어떤 시련이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와도 능히 이겨 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낼</a:t>
            </a:r>
            <a:r>
              <a:rPr lang="en-US" altLang="ko-KR" sz="6000" b="1" dirty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강한 팔이 있어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전능하신 하나님께서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너와 언제나 함께 하시니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3340" y="235133"/>
            <a:ext cx="2632283" cy="237017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0455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66058" y="470263"/>
            <a:ext cx="8499565" cy="6555641"/>
          </a:xfrm>
          <a:prstGeom prst="rect">
            <a:avLst/>
          </a:prstGeom>
          <a:noFill/>
          <a:effectLst>
            <a:outerShdw blurRad="50800" sx="50000" sy="50000" algn="ctr" rotWithShape="0">
              <a:schemeClr val="bg2"/>
            </a:outerShdw>
          </a:effectLst>
        </p:spPr>
        <p:txBody>
          <a:bodyPr wrap="square" rtlCol="0">
            <a:spAutoFit/>
          </a:bodyPr>
          <a:lstStyle/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너는 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하나님의 사랑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아름다운 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하나님의 사랑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나는 널 위해 기도하며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네 길을 축복할거야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3340" y="278676"/>
            <a:ext cx="2632283" cy="237017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1245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96389" y="409303"/>
            <a:ext cx="8499565" cy="6555641"/>
          </a:xfrm>
          <a:prstGeom prst="rect">
            <a:avLst/>
          </a:prstGeom>
          <a:noFill/>
          <a:effectLst>
            <a:outerShdw blurRad="50800" sx="50000" sy="50000" algn="ctr" rotWithShape="0">
              <a:schemeClr val="bg2"/>
            </a:outerShdw>
          </a:effectLst>
        </p:spPr>
        <p:txBody>
          <a:bodyPr wrap="square" rtlCol="0">
            <a:spAutoFit/>
          </a:bodyPr>
          <a:lstStyle/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너는 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하나님의 선물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사랑스런  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하나님의 </a:t>
            </a:r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열매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주의 품에 꽃피운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나무가 </a:t>
            </a:r>
            <a:r>
              <a:rPr lang="ko-KR" altLang="en-US" sz="6000" b="1" dirty="0" err="1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되어쥐</a:t>
            </a:r>
            <a:r>
              <a:rPr lang="en-US" altLang="ko-KR" sz="6000" b="1" dirty="0" smtClean="0">
                <a:ln w="10160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~</a:t>
            </a:r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endParaRPr lang="en-US" altLang="ko-KR" sz="6000" b="1" dirty="0" smtClean="0">
              <a:ln w="10160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3340" y="235133"/>
            <a:ext cx="2632283" cy="237017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7133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TM02892315[[fn=줄기]]</Template>
  <TotalTime>1275</TotalTime>
  <Words>118</Words>
  <Application>Microsoft Office PowerPoint</Application>
  <PresentationFormat>화면 슬라이드 쇼(4:3)</PresentationFormat>
  <Paragraphs>56</Paragraphs>
  <Slides>8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8</vt:i4>
      </vt:variant>
    </vt:vector>
  </HeadingPairs>
  <TitlesOfParts>
    <vt:vector size="17" baseType="lpstr">
      <vt:lpstr>HY견명조</vt:lpstr>
      <vt:lpstr>맑은 고딕</vt:lpstr>
      <vt:lpstr>Arial</vt:lpstr>
      <vt:lpstr>Calibri</vt:lpstr>
      <vt:lpstr>Calibri Light</vt:lpstr>
      <vt:lpstr>Wingdings 2</vt:lpstr>
      <vt:lpstr>HDOfficeLightV0</vt:lpstr>
      <vt:lpstr>디자인 사용자 지정</vt:lpstr>
      <vt:lpstr>Office Theme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techo@nate.com</dc:creator>
  <cp:lastModifiedBy>techo@nate.com</cp:lastModifiedBy>
  <cp:revision>195</cp:revision>
  <dcterms:created xsi:type="dcterms:W3CDTF">2021-01-04T13:13:52Z</dcterms:created>
  <dcterms:modified xsi:type="dcterms:W3CDTF">2021-05-08T13:37:53Z</dcterms:modified>
</cp:coreProperties>
</file>