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323" r:id="rId3"/>
  </p:sldMasterIdLst>
  <p:notesMasterIdLst>
    <p:notesMasterId r:id="rId12"/>
  </p:notesMasterIdLst>
  <p:sldIdLst>
    <p:sldId id="266" r:id="rId4"/>
    <p:sldId id="268" r:id="rId5"/>
    <p:sldId id="267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51CC"/>
    <a:srgbClr val="466C02"/>
    <a:srgbClr val="C54646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3584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5296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972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3611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5529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053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296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9774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9802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1799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6671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51038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34505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604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9273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8445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8818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365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246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96388" y="574766"/>
            <a:ext cx="8499565" cy="6555641"/>
          </a:xfrm>
          <a:prstGeom prst="rect">
            <a:avLst/>
          </a:prstGeom>
          <a:noFill/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너는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담장 너머로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뻗은 나무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가지에 푸른 열매처럼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귀한 축복이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삶</a:t>
            </a:r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에 가득히 </a:t>
            </a:r>
            <a:r>
              <a:rPr lang="ko-KR" altLang="en-US" sz="6000" b="1" dirty="0" err="1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넘쳐날거야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340" y="235133"/>
            <a:ext cx="2632283" cy="2370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1555" y="513806"/>
            <a:ext cx="8499565" cy="6555641"/>
          </a:xfrm>
          <a:prstGeom prst="rect">
            <a:avLst/>
          </a:prstGeom>
          <a:noFill/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너는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어떤 시련이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와도 능히 이겨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낼</a:t>
            </a:r>
            <a:r>
              <a:rPr lang="en-US" altLang="ko-KR" sz="6000" b="1" dirty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강한 팔이 있어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전능하신 하나님께서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너와 언제나 함께 하시니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340" y="235133"/>
            <a:ext cx="2632283" cy="2370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37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66058" y="470263"/>
            <a:ext cx="8499565" cy="6555641"/>
          </a:xfrm>
          <a:prstGeom prst="rect">
            <a:avLst/>
          </a:prstGeom>
          <a:noFill/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너는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사랑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아름다운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사랑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나는 널 위해 기도하며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네 길을 축복할거야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340" y="278676"/>
            <a:ext cx="2632283" cy="2370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27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96389" y="409303"/>
            <a:ext cx="8499565" cy="6555641"/>
          </a:xfrm>
          <a:prstGeom prst="rect">
            <a:avLst/>
          </a:prstGeom>
          <a:noFill/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너는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선물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사랑스런 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</a:t>
            </a:r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열매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주의 품에 꽃피운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나무가 </a:t>
            </a:r>
            <a:r>
              <a:rPr lang="ko-KR" altLang="en-US" sz="6000" b="1" dirty="0" err="1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되어쥐</a:t>
            </a:r>
            <a:r>
              <a:rPr lang="en-US" altLang="ko-KR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340" y="235133"/>
            <a:ext cx="2632283" cy="2370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96388" y="574766"/>
            <a:ext cx="8499565" cy="6555641"/>
          </a:xfrm>
          <a:prstGeom prst="rect">
            <a:avLst/>
          </a:prstGeom>
          <a:noFill/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너는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담장 너머로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뻗은 나무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가지에 푸른 열매처럼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귀한 축복이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삶</a:t>
            </a:r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에 가득히 </a:t>
            </a:r>
            <a:r>
              <a:rPr lang="ko-KR" altLang="en-US" sz="6000" b="1" dirty="0" err="1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넘쳐날거야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340" y="235133"/>
            <a:ext cx="2632283" cy="2370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61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1555" y="513806"/>
            <a:ext cx="8499565" cy="6555641"/>
          </a:xfrm>
          <a:prstGeom prst="rect">
            <a:avLst/>
          </a:prstGeom>
          <a:noFill/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너는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어떤 시련이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와도 능히 이겨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낼</a:t>
            </a:r>
            <a:r>
              <a:rPr lang="en-US" altLang="ko-KR" sz="6000" b="1" dirty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강한 팔이 있어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전능하신 하나님께서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너와 언제나 함께 하시니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340" y="235133"/>
            <a:ext cx="2632283" cy="2370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45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66058" y="470263"/>
            <a:ext cx="8499565" cy="6555641"/>
          </a:xfrm>
          <a:prstGeom prst="rect">
            <a:avLst/>
          </a:prstGeom>
          <a:noFill/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너는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사랑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아름다운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사랑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나는 널 위해 기도하며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네 길을 축복할거야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340" y="278676"/>
            <a:ext cx="2632283" cy="2370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24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96389" y="409303"/>
            <a:ext cx="8499565" cy="6555641"/>
          </a:xfrm>
          <a:prstGeom prst="rect">
            <a:avLst/>
          </a:prstGeom>
          <a:noFill/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너는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선물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사랑스런  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하나님의 </a:t>
            </a:r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열매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주의 품에 꽃피운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나무가 </a:t>
            </a:r>
            <a:r>
              <a:rPr lang="ko-KR" altLang="en-US" sz="6000" b="1" dirty="0" err="1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되어쥐</a:t>
            </a:r>
            <a:r>
              <a:rPr lang="en-US" altLang="ko-KR" sz="6000" b="1" dirty="0" smtClean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6000" b="1" dirty="0" smtClean="0">
              <a:ln w="1016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340" y="235133"/>
            <a:ext cx="2632283" cy="2370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13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1275</TotalTime>
  <Words>118</Words>
  <Application>Microsoft Office PowerPoint</Application>
  <PresentationFormat>화면 슬라이드 쇼(4:3)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HY견명조</vt:lpstr>
      <vt:lpstr>맑은 고딕</vt:lpstr>
      <vt:lpstr>Arial</vt:lpstr>
      <vt:lpstr>Calibri</vt:lpstr>
      <vt:lpstr>Calibri Light</vt:lpstr>
      <vt:lpstr>Wingdings 2</vt:lpstr>
      <vt:lpstr>HDOfficeLightV0</vt:lpstr>
      <vt:lpstr>디자인 사용자 지정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195</cp:revision>
  <dcterms:created xsi:type="dcterms:W3CDTF">2021-01-04T13:13:52Z</dcterms:created>
  <dcterms:modified xsi:type="dcterms:W3CDTF">2021-05-08T13:37:53Z</dcterms:modified>
</cp:coreProperties>
</file>